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60" r:id="rId6"/>
    <p:sldId id="259" r:id="rId7"/>
    <p:sldId id="258" r:id="rId8"/>
    <p:sldId id="257" r:id="rId9"/>
    <p:sldId id="262" r:id="rId10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99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ndra Štambuk" userId="57dc3b68-088a-45de-9236-fd178a7068ed" providerId="ADAL" clId="{0F4BC105-9B87-456A-92E6-2FF9BD8D34DF}"/>
    <pc:docChg chg="undo custSel addSld delSld modSld">
      <pc:chgData name="Sandra Štambuk" userId="57dc3b68-088a-45de-9236-fd178a7068ed" providerId="ADAL" clId="{0F4BC105-9B87-456A-92E6-2FF9BD8D34DF}" dt="2021-11-05T21:12:11.477" v="1092" actId="20577"/>
      <pc:docMkLst>
        <pc:docMk/>
      </pc:docMkLst>
      <pc:sldChg chg="addSp delSp">
        <pc:chgData name="Sandra Štambuk" userId="57dc3b68-088a-45de-9236-fd178a7068ed" providerId="ADAL" clId="{0F4BC105-9B87-456A-92E6-2FF9BD8D34DF}" dt="2021-11-05T20:28:27.054" v="1085"/>
        <pc:sldMkLst>
          <pc:docMk/>
          <pc:sldMk cId="2279695121" sldId="256"/>
        </pc:sldMkLst>
        <pc:spChg chg="add del">
          <ac:chgData name="Sandra Štambuk" userId="57dc3b68-088a-45de-9236-fd178a7068ed" providerId="ADAL" clId="{0F4BC105-9B87-456A-92E6-2FF9BD8D34DF}" dt="2021-11-05T20:28:27.054" v="1085"/>
          <ac:spMkLst>
            <pc:docMk/>
            <pc:sldMk cId="2279695121" sldId="256"/>
            <ac:spMk id="6" creationId="{A6CBCB97-CDBB-4491-8A36-7DC9DBDFF5E7}"/>
          </ac:spMkLst>
        </pc:spChg>
      </pc:sldChg>
      <pc:sldChg chg="addSp modSp modAnim">
        <pc:chgData name="Sandra Štambuk" userId="57dc3b68-088a-45de-9236-fd178a7068ed" providerId="ADAL" clId="{0F4BC105-9B87-456A-92E6-2FF9BD8D34DF}" dt="2021-11-05T21:11:16.766" v="1087"/>
        <pc:sldMkLst>
          <pc:docMk/>
          <pc:sldMk cId="3684612760" sldId="257"/>
        </pc:sldMkLst>
        <pc:spChg chg="add mod">
          <ac:chgData name="Sandra Štambuk" userId="57dc3b68-088a-45de-9236-fd178a7068ed" providerId="ADAL" clId="{0F4BC105-9B87-456A-92E6-2FF9BD8D34DF}" dt="2021-11-05T20:00:50.526" v="436" actId="1076"/>
          <ac:spMkLst>
            <pc:docMk/>
            <pc:sldMk cId="3684612760" sldId="257"/>
            <ac:spMk id="6" creationId="{2A871D77-ABD8-4175-A105-DC611EB1375A}"/>
          </ac:spMkLst>
        </pc:spChg>
        <pc:spChg chg="add mod">
          <ac:chgData name="Sandra Štambuk" userId="57dc3b68-088a-45de-9236-fd178a7068ed" providerId="ADAL" clId="{0F4BC105-9B87-456A-92E6-2FF9BD8D34DF}" dt="2021-11-05T20:01:25.297" v="443" actId="1076"/>
          <ac:spMkLst>
            <pc:docMk/>
            <pc:sldMk cId="3684612760" sldId="257"/>
            <ac:spMk id="7" creationId="{BEE4EB86-79BF-46C1-857A-053AB8610ECA}"/>
          </ac:spMkLst>
        </pc:spChg>
        <pc:spChg chg="add mod">
          <ac:chgData name="Sandra Štambuk" userId="57dc3b68-088a-45de-9236-fd178a7068ed" providerId="ADAL" clId="{0F4BC105-9B87-456A-92E6-2FF9BD8D34DF}" dt="2021-11-05T20:02:50.072" v="481" actId="20577"/>
          <ac:spMkLst>
            <pc:docMk/>
            <pc:sldMk cId="3684612760" sldId="257"/>
            <ac:spMk id="8" creationId="{69C921F1-3E02-40BE-B806-2C77CDE15F60}"/>
          </ac:spMkLst>
        </pc:spChg>
        <pc:spChg chg="add mod">
          <ac:chgData name="Sandra Štambuk" userId="57dc3b68-088a-45de-9236-fd178a7068ed" providerId="ADAL" clId="{0F4BC105-9B87-456A-92E6-2FF9BD8D34DF}" dt="2021-11-05T20:01:50.089" v="454" actId="1076"/>
          <ac:spMkLst>
            <pc:docMk/>
            <pc:sldMk cId="3684612760" sldId="257"/>
            <ac:spMk id="9" creationId="{A6C327C7-2B29-427B-B2A0-98CFEB2F4140}"/>
          </ac:spMkLst>
        </pc:spChg>
        <pc:spChg chg="add mod">
          <ac:chgData name="Sandra Štambuk" userId="57dc3b68-088a-45de-9236-fd178a7068ed" providerId="ADAL" clId="{0F4BC105-9B87-456A-92E6-2FF9BD8D34DF}" dt="2021-11-05T20:02:04.543" v="458" actId="20577"/>
          <ac:spMkLst>
            <pc:docMk/>
            <pc:sldMk cId="3684612760" sldId="257"/>
            <ac:spMk id="10" creationId="{9E09063A-5707-4BEC-BE76-D8969DF7098D}"/>
          </ac:spMkLst>
        </pc:spChg>
        <pc:spChg chg="add mod">
          <ac:chgData name="Sandra Štambuk" userId="57dc3b68-088a-45de-9236-fd178a7068ed" providerId="ADAL" clId="{0F4BC105-9B87-456A-92E6-2FF9BD8D34DF}" dt="2021-11-05T20:02:13.008" v="463" actId="20577"/>
          <ac:spMkLst>
            <pc:docMk/>
            <pc:sldMk cId="3684612760" sldId="257"/>
            <ac:spMk id="11" creationId="{6F9E88B6-CD88-44BC-A4A2-F7695D9BA2CF}"/>
          </ac:spMkLst>
        </pc:spChg>
        <pc:spChg chg="add mod">
          <ac:chgData name="Sandra Štambuk" userId="57dc3b68-088a-45de-9236-fd178a7068ed" providerId="ADAL" clId="{0F4BC105-9B87-456A-92E6-2FF9BD8D34DF}" dt="2021-11-05T20:02:21.312" v="469" actId="20577"/>
          <ac:spMkLst>
            <pc:docMk/>
            <pc:sldMk cId="3684612760" sldId="257"/>
            <ac:spMk id="12" creationId="{C634D6E1-A396-4B88-B511-02604F9DB515}"/>
          </ac:spMkLst>
        </pc:spChg>
        <pc:spChg chg="add mod">
          <ac:chgData name="Sandra Štambuk" userId="57dc3b68-088a-45de-9236-fd178a7068ed" providerId="ADAL" clId="{0F4BC105-9B87-456A-92E6-2FF9BD8D34DF}" dt="2021-11-05T20:02:34.446" v="473" actId="20577"/>
          <ac:spMkLst>
            <pc:docMk/>
            <pc:sldMk cId="3684612760" sldId="257"/>
            <ac:spMk id="13" creationId="{26AE0323-0D66-429B-AAFC-FE3DF9B96C7A}"/>
          </ac:spMkLst>
        </pc:spChg>
        <pc:spChg chg="add mod">
          <ac:chgData name="Sandra Štambuk" userId="57dc3b68-088a-45de-9236-fd178a7068ed" providerId="ADAL" clId="{0F4BC105-9B87-456A-92E6-2FF9BD8D34DF}" dt="2021-11-05T20:02:41.300" v="477" actId="20577"/>
          <ac:spMkLst>
            <pc:docMk/>
            <pc:sldMk cId="3684612760" sldId="257"/>
            <ac:spMk id="14" creationId="{7D66D7C4-2D3F-44BF-BCE2-C968E88D66DB}"/>
          </ac:spMkLst>
        </pc:spChg>
        <pc:spChg chg="add mod">
          <ac:chgData name="Sandra Štambuk" userId="57dc3b68-088a-45de-9236-fd178a7068ed" providerId="ADAL" clId="{0F4BC105-9B87-456A-92E6-2FF9BD8D34DF}" dt="2021-11-05T20:03:13.068" v="488" actId="20577"/>
          <ac:spMkLst>
            <pc:docMk/>
            <pc:sldMk cId="3684612760" sldId="257"/>
            <ac:spMk id="15" creationId="{E88EC3A7-A47B-475C-8D4B-B85E2592E5D7}"/>
          </ac:spMkLst>
        </pc:spChg>
        <pc:spChg chg="add mod">
          <ac:chgData name="Sandra Štambuk" userId="57dc3b68-088a-45de-9236-fd178a7068ed" providerId="ADAL" clId="{0F4BC105-9B87-456A-92E6-2FF9BD8D34DF}" dt="2021-11-05T20:03:02.654" v="485" actId="20577"/>
          <ac:spMkLst>
            <pc:docMk/>
            <pc:sldMk cId="3684612760" sldId="257"/>
            <ac:spMk id="16" creationId="{1F8BC9DD-121E-4088-82FC-15E3365FD57C}"/>
          </ac:spMkLst>
        </pc:spChg>
        <pc:spChg chg="add mod">
          <ac:chgData name="Sandra Štambuk" userId="57dc3b68-088a-45de-9236-fd178a7068ed" providerId="ADAL" clId="{0F4BC105-9B87-456A-92E6-2FF9BD8D34DF}" dt="2021-11-05T20:04:53.855" v="497" actId="2085"/>
          <ac:spMkLst>
            <pc:docMk/>
            <pc:sldMk cId="3684612760" sldId="257"/>
            <ac:spMk id="18" creationId="{6EB3C0F7-A673-4A16-9473-4A77CCDE7BA5}"/>
          </ac:spMkLst>
        </pc:spChg>
        <pc:spChg chg="add mod">
          <ac:chgData name="Sandra Štambuk" userId="57dc3b68-088a-45de-9236-fd178a7068ed" providerId="ADAL" clId="{0F4BC105-9B87-456A-92E6-2FF9BD8D34DF}" dt="2021-11-05T20:07:21.035" v="635" actId="1076"/>
          <ac:spMkLst>
            <pc:docMk/>
            <pc:sldMk cId="3684612760" sldId="257"/>
            <ac:spMk id="19" creationId="{31796734-E8BE-4828-9EDE-067F77EC11C3}"/>
          </ac:spMkLst>
        </pc:spChg>
        <pc:spChg chg="add mod">
          <ac:chgData name="Sandra Štambuk" userId="57dc3b68-088a-45de-9236-fd178a7068ed" providerId="ADAL" clId="{0F4BC105-9B87-456A-92E6-2FF9BD8D34DF}" dt="2021-11-05T20:07:46.517" v="642" actId="207"/>
          <ac:spMkLst>
            <pc:docMk/>
            <pc:sldMk cId="3684612760" sldId="257"/>
            <ac:spMk id="20" creationId="{E45F1D32-04D7-4E38-8B22-2869CD540C24}"/>
          </ac:spMkLst>
        </pc:spChg>
        <pc:spChg chg="add mod">
          <ac:chgData name="Sandra Štambuk" userId="57dc3b68-088a-45de-9236-fd178a7068ed" providerId="ADAL" clId="{0F4BC105-9B87-456A-92E6-2FF9BD8D34DF}" dt="2021-11-05T20:08:00.512" v="647" actId="20577"/>
          <ac:spMkLst>
            <pc:docMk/>
            <pc:sldMk cId="3684612760" sldId="257"/>
            <ac:spMk id="21" creationId="{D6088294-F0EA-4D9F-9F54-EE855035DA3F}"/>
          </ac:spMkLst>
        </pc:spChg>
        <pc:spChg chg="add mod">
          <ac:chgData name="Sandra Štambuk" userId="57dc3b68-088a-45de-9236-fd178a7068ed" providerId="ADAL" clId="{0F4BC105-9B87-456A-92E6-2FF9BD8D34DF}" dt="2021-11-05T20:08:11.259" v="649" actId="1076"/>
          <ac:spMkLst>
            <pc:docMk/>
            <pc:sldMk cId="3684612760" sldId="257"/>
            <ac:spMk id="22" creationId="{7859E484-6E88-4739-8DFC-C8563E45C8A9}"/>
          </ac:spMkLst>
        </pc:spChg>
        <pc:spChg chg="add mod">
          <ac:chgData name="Sandra Štambuk" userId="57dc3b68-088a-45de-9236-fd178a7068ed" providerId="ADAL" clId="{0F4BC105-9B87-456A-92E6-2FF9BD8D34DF}" dt="2021-11-05T20:08:30.862" v="651" actId="1076"/>
          <ac:spMkLst>
            <pc:docMk/>
            <pc:sldMk cId="3684612760" sldId="257"/>
            <ac:spMk id="23" creationId="{EF592617-4E87-477A-86F5-997F2F41531F}"/>
          </ac:spMkLst>
        </pc:spChg>
        <pc:spChg chg="add mod">
          <ac:chgData name="Sandra Štambuk" userId="57dc3b68-088a-45de-9236-fd178a7068ed" providerId="ADAL" clId="{0F4BC105-9B87-456A-92E6-2FF9BD8D34DF}" dt="2021-11-05T20:08:54.617" v="660" actId="14100"/>
          <ac:spMkLst>
            <pc:docMk/>
            <pc:sldMk cId="3684612760" sldId="257"/>
            <ac:spMk id="24" creationId="{BD6ABF06-A365-47B2-8803-96149662252D}"/>
          </ac:spMkLst>
        </pc:spChg>
        <pc:spChg chg="add mod">
          <ac:chgData name="Sandra Štambuk" userId="57dc3b68-088a-45de-9236-fd178a7068ed" providerId="ADAL" clId="{0F4BC105-9B87-456A-92E6-2FF9BD8D34DF}" dt="2021-11-05T20:09:15.124" v="664" actId="20577"/>
          <ac:spMkLst>
            <pc:docMk/>
            <pc:sldMk cId="3684612760" sldId="257"/>
            <ac:spMk id="25" creationId="{3BAA60A6-589E-4BEE-9DC4-89C966187496}"/>
          </ac:spMkLst>
        </pc:spChg>
        <pc:spChg chg="add mod">
          <ac:chgData name="Sandra Štambuk" userId="57dc3b68-088a-45de-9236-fd178a7068ed" providerId="ADAL" clId="{0F4BC105-9B87-456A-92E6-2FF9BD8D34DF}" dt="2021-11-05T20:09:31.323" v="671" actId="14100"/>
          <ac:spMkLst>
            <pc:docMk/>
            <pc:sldMk cId="3684612760" sldId="257"/>
            <ac:spMk id="26" creationId="{DC67A237-3214-4531-97D5-8D6CB60B0CC2}"/>
          </ac:spMkLst>
        </pc:spChg>
        <pc:spChg chg="add mod">
          <ac:chgData name="Sandra Štambuk" userId="57dc3b68-088a-45de-9236-fd178a7068ed" providerId="ADAL" clId="{0F4BC105-9B87-456A-92E6-2FF9BD8D34DF}" dt="2021-11-05T20:09:39.410" v="673" actId="1076"/>
          <ac:spMkLst>
            <pc:docMk/>
            <pc:sldMk cId="3684612760" sldId="257"/>
            <ac:spMk id="27" creationId="{F6EE1F0B-16AE-4EFF-B703-167A9EC319C0}"/>
          </ac:spMkLst>
        </pc:spChg>
        <pc:picChg chg="add mod">
          <ac:chgData name="Sandra Štambuk" userId="57dc3b68-088a-45de-9236-fd178a7068ed" providerId="ADAL" clId="{0F4BC105-9B87-456A-92E6-2FF9BD8D34DF}" dt="2021-11-05T20:01:00.805" v="437" actId="14100"/>
          <ac:picMkLst>
            <pc:docMk/>
            <pc:sldMk cId="3684612760" sldId="257"/>
            <ac:picMk id="5" creationId="{950EB446-8B66-4C45-99B4-9872C98B170B}"/>
          </ac:picMkLst>
        </pc:picChg>
        <pc:picChg chg="add mod">
          <ac:chgData name="Sandra Štambuk" userId="57dc3b68-088a-45de-9236-fd178a7068ed" providerId="ADAL" clId="{0F4BC105-9B87-456A-92E6-2FF9BD8D34DF}" dt="2021-11-05T20:04:31.273" v="494" actId="208"/>
          <ac:picMkLst>
            <pc:docMk/>
            <pc:sldMk cId="3684612760" sldId="257"/>
            <ac:picMk id="17" creationId="{9CB18188-F4F5-4079-94B1-B17DB4E26DD0}"/>
          </ac:picMkLst>
        </pc:picChg>
      </pc:sldChg>
      <pc:sldChg chg="addSp delSp modSp modAnim">
        <pc:chgData name="Sandra Štambuk" userId="57dc3b68-088a-45de-9236-fd178a7068ed" providerId="ADAL" clId="{0F4BC105-9B87-456A-92E6-2FF9BD8D34DF}" dt="2021-11-05T19:55:57.153" v="380"/>
        <pc:sldMkLst>
          <pc:docMk/>
          <pc:sldMk cId="1884254326" sldId="258"/>
        </pc:sldMkLst>
        <pc:spChg chg="add del mod">
          <ac:chgData name="Sandra Štambuk" userId="57dc3b68-088a-45de-9236-fd178a7068ed" providerId="ADAL" clId="{0F4BC105-9B87-456A-92E6-2FF9BD8D34DF}" dt="2021-11-05T19:46:04.597" v="115"/>
          <ac:spMkLst>
            <pc:docMk/>
            <pc:sldMk cId="1884254326" sldId="258"/>
            <ac:spMk id="6" creationId="{BB8192F9-5264-4985-AD61-537B2418CF5F}"/>
          </ac:spMkLst>
        </pc:spChg>
        <pc:spChg chg="add mod">
          <ac:chgData name="Sandra Štambuk" userId="57dc3b68-088a-45de-9236-fd178a7068ed" providerId="ADAL" clId="{0F4BC105-9B87-456A-92E6-2FF9BD8D34DF}" dt="2021-11-05T19:46:13.168" v="118" actId="1076"/>
          <ac:spMkLst>
            <pc:docMk/>
            <pc:sldMk cId="1884254326" sldId="258"/>
            <ac:spMk id="9" creationId="{EF8315EA-9114-44B6-BBBE-800069D0DCB1}"/>
          </ac:spMkLst>
        </pc:spChg>
        <pc:spChg chg="add mod">
          <ac:chgData name="Sandra Štambuk" userId="57dc3b68-088a-45de-9236-fd178a7068ed" providerId="ADAL" clId="{0F4BC105-9B87-456A-92E6-2FF9BD8D34DF}" dt="2021-11-05T19:48:49.306" v="181" actId="1076"/>
          <ac:spMkLst>
            <pc:docMk/>
            <pc:sldMk cId="1884254326" sldId="258"/>
            <ac:spMk id="10" creationId="{601C495F-D1A7-4D96-854E-3DA0B71B3654}"/>
          </ac:spMkLst>
        </pc:spChg>
        <pc:spChg chg="add mod">
          <ac:chgData name="Sandra Štambuk" userId="57dc3b68-088a-45de-9236-fd178a7068ed" providerId="ADAL" clId="{0F4BC105-9B87-456A-92E6-2FF9BD8D34DF}" dt="2021-11-05T19:55:09.367" v="359" actId="1076"/>
          <ac:spMkLst>
            <pc:docMk/>
            <pc:sldMk cId="1884254326" sldId="258"/>
            <ac:spMk id="12" creationId="{5DF9AA6F-C7B7-498D-9B28-F1330BA41974}"/>
          </ac:spMkLst>
        </pc:spChg>
        <pc:spChg chg="add mod">
          <ac:chgData name="Sandra Štambuk" userId="57dc3b68-088a-45de-9236-fd178a7068ed" providerId="ADAL" clId="{0F4BC105-9B87-456A-92E6-2FF9BD8D34DF}" dt="2021-11-05T19:55:06.159" v="358" actId="1076"/>
          <ac:spMkLst>
            <pc:docMk/>
            <pc:sldMk cId="1884254326" sldId="258"/>
            <ac:spMk id="13" creationId="{452CBBF7-C39E-4B2D-81CF-F9CEDD419888}"/>
          </ac:spMkLst>
        </pc:spChg>
        <pc:spChg chg="add mod">
          <ac:chgData name="Sandra Štambuk" userId="57dc3b68-088a-45de-9236-fd178a7068ed" providerId="ADAL" clId="{0F4BC105-9B87-456A-92E6-2FF9BD8D34DF}" dt="2021-11-05T19:55:03.529" v="357" actId="1076"/>
          <ac:spMkLst>
            <pc:docMk/>
            <pc:sldMk cId="1884254326" sldId="258"/>
            <ac:spMk id="14" creationId="{F641AA81-615A-41CD-A290-F6117B651519}"/>
          </ac:spMkLst>
        </pc:spChg>
        <pc:spChg chg="add mod">
          <ac:chgData name="Sandra Štambuk" userId="57dc3b68-088a-45de-9236-fd178a7068ed" providerId="ADAL" clId="{0F4BC105-9B87-456A-92E6-2FF9BD8D34DF}" dt="2021-11-05T19:55:00.499" v="356" actId="1076"/>
          <ac:spMkLst>
            <pc:docMk/>
            <pc:sldMk cId="1884254326" sldId="258"/>
            <ac:spMk id="15" creationId="{20CDDB7E-0B47-44D5-A438-6A698F768B51}"/>
          </ac:spMkLst>
        </pc:spChg>
        <pc:spChg chg="add mod">
          <ac:chgData name="Sandra Štambuk" userId="57dc3b68-088a-45de-9236-fd178a7068ed" providerId="ADAL" clId="{0F4BC105-9B87-456A-92E6-2FF9BD8D34DF}" dt="2021-11-05T19:54:57.268" v="355" actId="1076"/>
          <ac:spMkLst>
            <pc:docMk/>
            <pc:sldMk cId="1884254326" sldId="258"/>
            <ac:spMk id="16" creationId="{E9FDD48E-825A-48C7-BD74-AC273DD69B98}"/>
          </ac:spMkLst>
        </pc:spChg>
        <pc:spChg chg="add del mod">
          <ac:chgData name="Sandra Štambuk" userId="57dc3b68-088a-45de-9236-fd178a7068ed" providerId="ADAL" clId="{0F4BC105-9B87-456A-92E6-2FF9BD8D34DF}" dt="2021-11-05T19:55:57.153" v="380"/>
          <ac:spMkLst>
            <pc:docMk/>
            <pc:sldMk cId="1884254326" sldId="258"/>
            <ac:spMk id="17" creationId="{7F7CC766-57E3-4442-A82E-DD9D6B8EA224}"/>
          </ac:spMkLst>
        </pc:spChg>
        <pc:spChg chg="add mod">
          <ac:chgData name="Sandra Štambuk" userId="57dc3b68-088a-45de-9236-fd178a7068ed" providerId="ADAL" clId="{0F4BC105-9B87-456A-92E6-2FF9BD8D34DF}" dt="2021-11-05T19:55:16.650" v="362" actId="1076"/>
          <ac:spMkLst>
            <pc:docMk/>
            <pc:sldMk cId="1884254326" sldId="258"/>
            <ac:spMk id="18" creationId="{FA8B9D2A-1DB7-4C62-9466-A0D57377C44E}"/>
          </ac:spMkLst>
        </pc:spChg>
        <pc:picChg chg="add del mod">
          <ac:chgData name="Sandra Štambuk" userId="57dc3b68-088a-45de-9236-fd178a7068ed" providerId="ADAL" clId="{0F4BC105-9B87-456A-92E6-2FF9BD8D34DF}" dt="2021-11-05T19:46:00.483" v="113"/>
          <ac:picMkLst>
            <pc:docMk/>
            <pc:sldMk cId="1884254326" sldId="258"/>
            <ac:picMk id="5" creationId="{E4386001-0DEB-4B23-A8BC-316FC2EB61F5}"/>
          </ac:picMkLst>
        </pc:picChg>
        <pc:picChg chg="add mod">
          <ac:chgData name="Sandra Štambuk" userId="57dc3b68-088a-45de-9236-fd178a7068ed" providerId="ADAL" clId="{0F4BC105-9B87-456A-92E6-2FF9BD8D34DF}" dt="2021-11-05T19:46:10.939" v="117"/>
          <ac:picMkLst>
            <pc:docMk/>
            <pc:sldMk cId="1884254326" sldId="258"/>
            <ac:picMk id="7" creationId="{30960DF2-B557-4D96-ADC1-D267D3454C43}"/>
          </ac:picMkLst>
        </pc:picChg>
        <pc:picChg chg="add mod">
          <ac:chgData name="Sandra Štambuk" userId="57dc3b68-088a-45de-9236-fd178a7068ed" providerId="ADAL" clId="{0F4BC105-9B87-456A-92E6-2FF9BD8D34DF}" dt="2021-11-05T19:48:45.275" v="180" actId="1076"/>
          <ac:picMkLst>
            <pc:docMk/>
            <pc:sldMk cId="1884254326" sldId="258"/>
            <ac:picMk id="8" creationId="{E9DD9B81-02E0-424A-8D63-14C426583811}"/>
          </ac:picMkLst>
        </pc:picChg>
        <pc:picChg chg="add mod modCrop">
          <ac:chgData name="Sandra Štambuk" userId="57dc3b68-088a-45de-9236-fd178a7068ed" providerId="ADAL" clId="{0F4BC105-9B87-456A-92E6-2FF9BD8D34DF}" dt="2021-11-05T19:49:14.516" v="186" actId="1076"/>
          <ac:picMkLst>
            <pc:docMk/>
            <pc:sldMk cId="1884254326" sldId="258"/>
            <ac:picMk id="11" creationId="{6924FA4B-DB1A-4169-A2AF-F78FABDCE3AB}"/>
          </ac:picMkLst>
        </pc:picChg>
      </pc:sldChg>
      <pc:sldChg chg="addSp delSp modSp modAnim">
        <pc:chgData name="Sandra Štambuk" userId="57dc3b68-088a-45de-9236-fd178a7068ed" providerId="ADAL" clId="{0F4BC105-9B87-456A-92E6-2FF9BD8D34DF}" dt="2021-11-05T19:44:03.377" v="99" actId="20577"/>
        <pc:sldMkLst>
          <pc:docMk/>
          <pc:sldMk cId="1112254356" sldId="259"/>
        </pc:sldMkLst>
        <pc:spChg chg="mod">
          <ac:chgData name="Sandra Štambuk" userId="57dc3b68-088a-45de-9236-fd178a7068ed" providerId="ADAL" clId="{0F4BC105-9B87-456A-92E6-2FF9BD8D34DF}" dt="2021-11-05T19:25:03.820" v="36" actId="1076"/>
          <ac:spMkLst>
            <pc:docMk/>
            <pc:sldMk cId="1112254356" sldId="259"/>
            <ac:spMk id="6" creationId="{083DD9E5-D656-453D-880F-7EA295275FBB}"/>
          </ac:spMkLst>
        </pc:spChg>
        <pc:spChg chg="mod">
          <ac:chgData name="Sandra Štambuk" userId="57dc3b68-088a-45de-9236-fd178a7068ed" providerId="ADAL" clId="{0F4BC105-9B87-456A-92E6-2FF9BD8D34DF}" dt="2021-11-05T19:25:06.243" v="37" actId="1076"/>
          <ac:spMkLst>
            <pc:docMk/>
            <pc:sldMk cId="1112254356" sldId="259"/>
            <ac:spMk id="7" creationId="{364558D5-2F6B-4A8F-A32E-E4B6FA367824}"/>
          </ac:spMkLst>
        </pc:spChg>
        <pc:spChg chg="add mod">
          <ac:chgData name="Sandra Štambuk" userId="57dc3b68-088a-45de-9236-fd178a7068ed" providerId="ADAL" clId="{0F4BC105-9B87-456A-92E6-2FF9BD8D34DF}" dt="2021-11-05T19:43:42.527" v="87" actId="20577"/>
          <ac:spMkLst>
            <pc:docMk/>
            <pc:sldMk cId="1112254356" sldId="259"/>
            <ac:spMk id="8" creationId="{986B7E07-5D39-49B8-9021-615A57A40DDC}"/>
          </ac:spMkLst>
        </pc:spChg>
        <pc:spChg chg="add mod">
          <ac:chgData name="Sandra Štambuk" userId="57dc3b68-088a-45de-9236-fd178a7068ed" providerId="ADAL" clId="{0F4BC105-9B87-456A-92E6-2FF9BD8D34DF}" dt="2021-11-05T19:44:03.377" v="99" actId="20577"/>
          <ac:spMkLst>
            <pc:docMk/>
            <pc:sldMk cId="1112254356" sldId="259"/>
            <ac:spMk id="9" creationId="{0E911C68-56CE-4234-A3D1-4D57861B9346}"/>
          </ac:spMkLst>
        </pc:spChg>
        <pc:spChg chg="add mod">
          <ac:chgData name="Sandra Štambuk" userId="57dc3b68-088a-45de-9236-fd178a7068ed" providerId="ADAL" clId="{0F4BC105-9B87-456A-92E6-2FF9BD8D34DF}" dt="2021-11-05T19:43:58.589" v="93" actId="20577"/>
          <ac:spMkLst>
            <pc:docMk/>
            <pc:sldMk cId="1112254356" sldId="259"/>
            <ac:spMk id="10" creationId="{B7AAECBC-7439-4301-8BAD-D34E07632EFA}"/>
          </ac:spMkLst>
        </pc:spChg>
        <pc:spChg chg="add mod">
          <ac:chgData name="Sandra Štambuk" userId="57dc3b68-088a-45de-9236-fd178a7068ed" providerId="ADAL" clId="{0F4BC105-9B87-456A-92E6-2FF9BD8D34DF}" dt="2021-11-05T19:44:00.572" v="95" actId="20577"/>
          <ac:spMkLst>
            <pc:docMk/>
            <pc:sldMk cId="1112254356" sldId="259"/>
            <ac:spMk id="11" creationId="{2AA190B9-A605-4AEB-B1EB-D18C460B53C9}"/>
          </ac:spMkLst>
        </pc:spChg>
        <pc:spChg chg="add mod">
          <ac:chgData name="Sandra Štambuk" userId="57dc3b68-088a-45de-9236-fd178a7068ed" providerId="ADAL" clId="{0F4BC105-9B87-456A-92E6-2FF9BD8D34DF}" dt="2021-11-05T19:42:03.050" v="63" actId="14100"/>
          <ac:spMkLst>
            <pc:docMk/>
            <pc:sldMk cId="1112254356" sldId="259"/>
            <ac:spMk id="12" creationId="{86C46BB5-867A-4D01-9218-617315B77256}"/>
          </ac:spMkLst>
        </pc:spChg>
        <pc:spChg chg="add mod">
          <ac:chgData name="Sandra Štambuk" userId="57dc3b68-088a-45de-9236-fd178a7068ed" providerId="ADAL" clId="{0F4BC105-9B87-456A-92E6-2FF9BD8D34DF}" dt="2021-11-05T19:43:02.407" v="75" actId="207"/>
          <ac:spMkLst>
            <pc:docMk/>
            <pc:sldMk cId="1112254356" sldId="259"/>
            <ac:spMk id="13" creationId="{E97B57DA-8735-486A-91F5-9E706C9019BA}"/>
          </ac:spMkLst>
        </pc:spChg>
        <pc:spChg chg="add mod">
          <ac:chgData name="Sandra Štambuk" userId="57dc3b68-088a-45de-9236-fd178a7068ed" providerId="ADAL" clId="{0F4BC105-9B87-456A-92E6-2FF9BD8D34DF}" dt="2021-11-05T19:43:45.919" v="88" actId="14100"/>
          <ac:spMkLst>
            <pc:docMk/>
            <pc:sldMk cId="1112254356" sldId="259"/>
            <ac:spMk id="14" creationId="{76269C7A-A598-4B4E-9C58-6826F3DF59F0}"/>
          </ac:spMkLst>
        </pc:spChg>
        <pc:picChg chg="add del mod">
          <ac:chgData name="Sandra Štambuk" userId="57dc3b68-088a-45de-9236-fd178a7068ed" providerId="ADAL" clId="{0F4BC105-9B87-456A-92E6-2FF9BD8D34DF}" dt="2021-11-05T19:43:56.871" v="91" actId="478"/>
          <ac:picMkLst>
            <pc:docMk/>
            <pc:sldMk cId="1112254356" sldId="259"/>
            <ac:picMk id="4" creationId="{4621F972-C373-4B85-9708-2A99F029C511}"/>
          </ac:picMkLst>
        </pc:picChg>
        <pc:picChg chg="mod">
          <ac:chgData name="Sandra Štambuk" userId="57dc3b68-088a-45de-9236-fd178a7068ed" providerId="ADAL" clId="{0F4BC105-9B87-456A-92E6-2FF9BD8D34DF}" dt="2021-11-05T19:25:53.171" v="49" actId="1076"/>
          <ac:picMkLst>
            <pc:docMk/>
            <pc:sldMk cId="1112254356" sldId="259"/>
            <ac:picMk id="5" creationId="{8909AD21-2D35-4A74-AB18-531E8D578C6A}"/>
          </ac:picMkLst>
        </pc:picChg>
      </pc:sldChg>
      <pc:sldChg chg="add del">
        <pc:chgData name="Sandra Štambuk" userId="57dc3b68-088a-45de-9236-fd178a7068ed" providerId="ADAL" clId="{0F4BC105-9B87-456A-92E6-2FF9BD8D34DF}" dt="2021-11-05T20:27:24.814" v="1083" actId="2696"/>
        <pc:sldMkLst>
          <pc:docMk/>
          <pc:sldMk cId="3739560178" sldId="261"/>
        </pc:sldMkLst>
      </pc:sldChg>
      <pc:sldChg chg="addSp modSp add modAnim">
        <pc:chgData name="Sandra Štambuk" userId="57dc3b68-088a-45de-9236-fd178a7068ed" providerId="ADAL" clId="{0F4BC105-9B87-456A-92E6-2FF9BD8D34DF}" dt="2021-11-05T21:12:11.477" v="1092" actId="20577"/>
        <pc:sldMkLst>
          <pc:docMk/>
          <pc:sldMk cId="1959351309" sldId="262"/>
        </pc:sldMkLst>
        <pc:spChg chg="add mod">
          <ac:chgData name="Sandra Štambuk" userId="57dc3b68-088a-45de-9236-fd178a7068ed" providerId="ADAL" clId="{0F4BC105-9B87-456A-92E6-2FF9BD8D34DF}" dt="2021-11-05T20:23:18.075" v="869" actId="1076"/>
          <ac:spMkLst>
            <pc:docMk/>
            <pc:sldMk cId="1959351309" sldId="262"/>
            <ac:spMk id="8" creationId="{FCA08ADF-EF4F-49AA-B08B-EFDE539F1D7E}"/>
          </ac:spMkLst>
        </pc:spChg>
        <pc:spChg chg="add mod">
          <ac:chgData name="Sandra Štambuk" userId="57dc3b68-088a-45de-9236-fd178a7068ed" providerId="ADAL" clId="{0F4BC105-9B87-456A-92E6-2FF9BD8D34DF}" dt="2021-11-05T20:22:13.264" v="845" actId="1076"/>
          <ac:spMkLst>
            <pc:docMk/>
            <pc:sldMk cId="1959351309" sldId="262"/>
            <ac:spMk id="9" creationId="{1C686E35-BE9E-4460-8BE5-1401E20E25D0}"/>
          </ac:spMkLst>
        </pc:spChg>
        <pc:spChg chg="add mod">
          <ac:chgData name="Sandra Štambuk" userId="57dc3b68-088a-45de-9236-fd178a7068ed" providerId="ADAL" clId="{0F4BC105-9B87-456A-92E6-2FF9BD8D34DF}" dt="2021-11-05T20:22:35.324" v="855" actId="1076"/>
          <ac:spMkLst>
            <pc:docMk/>
            <pc:sldMk cId="1959351309" sldId="262"/>
            <ac:spMk id="10" creationId="{97023602-58A4-43F7-92F2-56BFAA1E5030}"/>
          </ac:spMkLst>
        </pc:spChg>
        <pc:spChg chg="add mod">
          <ac:chgData name="Sandra Štambuk" userId="57dc3b68-088a-45de-9236-fd178a7068ed" providerId="ADAL" clId="{0F4BC105-9B87-456A-92E6-2FF9BD8D34DF}" dt="2021-11-05T20:22:26.724" v="851" actId="1076"/>
          <ac:spMkLst>
            <pc:docMk/>
            <pc:sldMk cId="1959351309" sldId="262"/>
            <ac:spMk id="12" creationId="{B763F64B-E530-4E4F-A7D2-55A46F558390}"/>
          </ac:spMkLst>
        </pc:spChg>
        <pc:spChg chg="add mod">
          <ac:chgData name="Sandra Štambuk" userId="57dc3b68-088a-45de-9236-fd178a7068ed" providerId="ADAL" clId="{0F4BC105-9B87-456A-92E6-2FF9BD8D34DF}" dt="2021-11-05T21:12:03.731" v="1091" actId="20577"/>
          <ac:spMkLst>
            <pc:docMk/>
            <pc:sldMk cId="1959351309" sldId="262"/>
            <ac:spMk id="13" creationId="{A34778DF-7C46-4810-AB7A-700B377CE833}"/>
          </ac:spMkLst>
        </pc:spChg>
        <pc:spChg chg="add mod">
          <ac:chgData name="Sandra Štambuk" userId="57dc3b68-088a-45de-9236-fd178a7068ed" providerId="ADAL" clId="{0F4BC105-9B87-456A-92E6-2FF9BD8D34DF}" dt="2021-11-05T21:12:11.477" v="1092" actId="20577"/>
          <ac:spMkLst>
            <pc:docMk/>
            <pc:sldMk cId="1959351309" sldId="262"/>
            <ac:spMk id="14" creationId="{F6E6A75B-6CD6-42BE-A2EF-56EF737B8E97}"/>
          </ac:spMkLst>
        </pc:spChg>
        <pc:picChg chg="mod">
          <ac:chgData name="Sandra Štambuk" userId="57dc3b68-088a-45de-9236-fd178a7068ed" providerId="ADAL" clId="{0F4BC105-9B87-456A-92E6-2FF9BD8D34DF}" dt="2021-11-05T20:17:05.994" v="815" actId="1076"/>
          <ac:picMkLst>
            <pc:docMk/>
            <pc:sldMk cId="1959351309" sldId="262"/>
            <ac:picMk id="4" creationId="{4621F972-C373-4B85-9708-2A99F029C511}"/>
          </ac:picMkLst>
        </pc:picChg>
        <pc:picChg chg="add mod">
          <ac:chgData name="Sandra Štambuk" userId="57dc3b68-088a-45de-9236-fd178a7068ed" providerId="ADAL" clId="{0F4BC105-9B87-456A-92E6-2FF9BD8D34DF}" dt="2021-11-05T20:20:27.510" v="838" actId="1076"/>
          <ac:picMkLst>
            <pc:docMk/>
            <pc:sldMk cId="1959351309" sldId="262"/>
            <ac:picMk id="5" creationId="{B5619CAA-F904-45E0-992E-5AC11DCE13DF}"/>
          </ac:picMkLst>
        </pc:picChg>
        <pc:picChg chg="add mod">
          <ac:chgData name="Sandra Štambuk" userId="57dc3b68-088a-45de-9236-fd178a7068ed" providerId="ADAL" clId="{0F4BC105-9B87-456A-92E6-2FF9BD8D34DF}" dt="2021-11-05T20:23:14.773" v="868" actId="1076"/>
          <ac:picMkLst>
            <pc:docMk/>
            <pc:sldMk cId="1959351309" sldId="262"/>
            <ac:picMk id="6" creationId="{D64F5F40-43CB-4316-9C64-E49E442446DB}"/>
          </ac:picMkLst>
        </pc:picChg>
        <pc:picChg chg="add mod">
          <ac:chgData name="Sandra Štambuk" userId="57dc3b68-088a-45de-9236-fd178a7068ed" providerId="ADAL" clId="{0F4BC105-9B87-456A-92E6-2FF9BD8D34DF}" dt="2021-11-05T20:22:33.356" v="854" actId="1076"/>
          <ac:picMkLst>
            <pc:docMk/>
            <pc:sldMk cId="1959351309" sldId="262"/>
            <ac:picMk id="7" creationId="{DED824DD-8E9E-436F-B081-765BD486C425}"/>
          </ac:picMkLst>
        </pc:picChg>
        <pc:picChg chg="add mod">
          <ac:chgData name="Sandra Štambuk" userId="57dc3b68-088a-45de-9236-fd178a7068ed" providerId="ADAL" clId="{0F4BC105-9B87-456A-92E6-2FF9BD8D34DF}" dt="2021-11-05T20:22:24.799" v="850" actId="1076"/>
          <ac:picMkLst>
            <pc:docMk/>
            <pc:sldMk cId="1959351309" sldId="262"/>
            <ac:picMk id="11" creationId="{343C1C36-CDFC-437B-B88D-9A3ED356CD37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A672BCA-CA3B-434D-A970-A61024E594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F48B393E-C0D8-4D65-B88B-FEEFF994CAA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6199C509-64E9-4A97-850F-C35209556D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85029-11B3-4203-BB23-7EC27D69ACD1}" type="datetimeFigureOut">
              <a:rPr lang="hr-HR" smtClean="0"/>
              <a:t>5.11.2021.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81992E22-7BE1-4863-919F-46E90F0B37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0F7A47E-53B9-4261-B2DA-0F8A6B1EAB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B75AD-10B5-4B78-A7E6-5441EF0C915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205218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3F40756-9D31-4C8D-8008-3BD2A6781E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B93099F8-DA5B-4892-8E03-03875F3E6B9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CF16C643-556B-4296-9037-87C07C0549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85029-11B3-4203-BB23-7EC27D69ACD1}" type="datetimeFigureOut">
              <a:rPr lang="hr-HR" smtClean="0"/>
              <a:t>5.11.2021.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8F3F6E2D-FEAE-4109-B7FC-38ABC71554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E57056F-4158-4B25-B86A-B0E5177EE9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B75AD-10B5-4B78-A7E6-5441EF0C915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321110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34DA3BAB-6335-4CA4-96A0-3934D807A88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A4D8848F-3E9E-46E8-8CAB-BC5CBECDB91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C65BEFCE-8BA3-4B0D-9E0C-031A2EA95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85029-11B3-4203-BB23-7EC27D69ACD1}" type="datetimeFigureOut">
              <a:rPr lang="hr-HR" smtClean="0"/>
              <a:t>5.11.2021.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CF9A3908-A8BF-4033-A0EA-CCC973A452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5FCF562-C81C-4EC6-9A1D-4502EA8B1B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B75AD-10B5-4B78-A7E6-5441EF0C915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636920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74BF881-9F9D-45E1-AF96-931378D90D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92F7B476-9A2D-4A27-AA4D-B00E1DA49D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71AFFCD3-8BB5-4596-91DE-5BDC432774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85029-11B3-4203-BB23-7EC27D69ACD1}" type="datetimeFigureOut">
              <a:rPr lang="hr-HR" smtClean="0"/>
              <a:t>5.11.2021.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28E591DC-806A-4AAC-AFCB-1A245C0CC8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BC6E3072-612B-404D-80EF-041CE1F5C4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B75AD-10B5-4B78-A7E6-5441EF0C915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5449738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26B3580-0EE9-4DDB-A848-8BBACD63BA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8FBB87B7-5E69-47BC-9534-B69759309A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E42367E8-2CBB-404C-9C33-256DBD651D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85029-11B3-4203-BB23-7EC27D69ACD1}" type="datetimeFigureOut">
              <a:rPr lang="hr-HR" smtClean="0"/>
              <a:t>5.11.2021.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65D926DB-B1E8-486E-9DB4-DA211FDDA7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654C1F0F-93F9-40B4-A0BE-530CE07B63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B75AD-10B5-4B78-A7E6-5441EF0C915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5870149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2B172BB-11A4-4081-9663-A5A8891DD0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642F0988-724D-43C8-A8BC-AFAA15D5197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52254B8E-00C9-44BA-A042-BC2D27D271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BE874F47-5CC1-4303-8D3E-0AAA3B9C86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85029-11B3-4203-BB23-7EC27D69ACD1}" type="datetimeFigureOut">
              <a:rPr lang="hr-HR" smtClean="0"/>
              <a:t>5.11.2021.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6A886D3E-0E6E-46B6-B2C7-A57E5AAB2A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D841BB9-9677-4B31-82B9-3EABB5F0DA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B75AD-10B5-4B78-A7E6-5441EF0C915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0920986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B0670D4-CAED-4951-89E4-D89E0BA7D1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EF892A72-F7D8-4C0C-843E-A812587814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C466E60A-C3C9-4C13-A7AB-8F0198BF0A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4F769182-C3B6-4FA1-8249-756BD8965DB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A907BC0A-62EE-404E-8B8E-52821AC3DA8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4AF044A8-04E0-4F20-A7DE-A3FC9605FA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85029-11B3-4203-BB23-7EC27D69ACD1}" type="datetimeFigureOut">
              <a:rPr lang="hr-HR" smtClean="0"/>
              <a:t>5.11.2021.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FC450ADB-2280-4151-87FB-6A3DC3D13A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3107646C-F0AC-4BDE-8BEF-D5671B51BA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B75AD-10B5-4B78-A7E6-5441EF0C915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310462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5C52807-EC8F-4C90-B701-439D559680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F078C60D-DBEC-49AD-96E0-DFEBAD7B48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85029-11B3-4203-BB23-7EC27D69ACD1}" type="datetimeFigureOut">
              <a:rPr lang="hr-HR" smtClean="0"/>
              <a:t>5.11.2021.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D278E620-42CF-48B7-909A-186BB61F4E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AA7EE844-3A42-4676-8EB1-B36252D5E4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B75AD-10B5-4B78-A7E6-5441EF0C915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0094284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7E97F79A-2226-43CF-9EEC-33E5F64A19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85029-11B3-4203-BB23-7EC27D69ACD1}" type="datetimeFigureOut">
              <a:rPr lang="hr-HR" smtClean="0"/>
              <a:t>5.11.2021.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879C6089-CDA4-423A-B1C2-1277D91351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51F26799-8AEB-4896-A9D3-70FC12DB15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B75AD-10B5-4B78-A7E6-5441EF0C915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4695400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0DCFF97-0DD0-4D77-B8B0-B84DF0B2CB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76C29B0D-06CC-491D-9944-D7931C8CA3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57FBE27D-F744-412B-98A9-FA69A33B7C9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1D114B60-6808-4B71-88B5-9EDE86518B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85029-11B3-4203-BB23-7EC27D69ACD1}" type="datetimeFigureOut">
              <a:rPr lang="hr-HR" smtClean="0"/>
              <a:t>5.11.2021.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39CCBAF6-EBB0-4175-961B-2A91084958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40A300A-7713-4606-A65E-DE31F693FF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B75AD-10B5-4B78-A7E6-5441EF0C915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322667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8B845D4-30BA-4063-9EFA-A81CA02001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A4B9AE8E-6895-4804-8830-70A2F4F9EEF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D417A6E-778F-4B01-8145-FB89B280A7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2F7EFC29-537B-4096-8766-8F7E0D6053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85029-11B3-4203-BB23-7EC27D69ACD1}" type="datetimeFigureOut">
              <a:rPr lang="hr-HR" smtClean="0"/>
              <a:t>5.11.2021.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FB5CE43B-935A-4231-AB47-0920593E30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53F0C427-61F7-4687-94D8-77EDF31CF1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B75AD-10B5-4B78-A7E6-5441EF0C915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1723503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EE251AEC-C501-41EA-94AD-75D6773730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0558F979-9AC6-4A23-96FD-9C40AE371C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2A48E84-513E-4665-8032-1EC8186FE8B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185029-11B3-4203-BB23-7EC27D69ACD1}" type="datetimeFigureOut">
              <a:rPr lang="hr-HR" smtClean="0"/>
              <a:t>5.11.2021.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8DABB2F3-C4A9-4784-BB8C-84F50557F49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5BB10D44-58BC-4A7C-B9D0-D7519CC4D0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2B75AD-10B5-4B78-A7E6-5441EF0C915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889290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microsoft.com/office/2007/relationships/hdphoto" Target="../media/hdphoto3.wdp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s://wordwall.net/play/15699/894/209" TargetMode="External"/><Relationship Id="rId3" Type="http://schemas.microsoft.com/office/2007/relationships/hdphoto" Target="../media/hdphoto1.wdp"/><Relationship Id="rId7" Type="http://schemas.openxmlformats.org/officeDocument/2006/relationships/hyperlink" Target="https://www.bookwidgets.com/play/NnZpqOiP-iQAEJTsmvAAAA/9CDCF9X/di8-l05-pre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hyperlink" Target="https://www.bookwidgets.com/play/-abuIgeq-iQAEVQ8XvAAAA/SCFAHST/di8-l05-voc" TargetMode="Externa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95BB9EA-1F88-47A9-B357-FFCBF47D8B9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624BBB0E-C0C1-4F63-B863-93C7A9EFBF0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4621F972-C373-4B85-9708-2A99F029C5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B1424197-37E7-4CAA-B28B-A0753F3216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5898" y="194791"/>
            <a:ext cx="4578493" cy="6468417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A6CBCB97-CDBB-4491-8A36-7DC9DBDFF5E7}"/>
              </a:ext>
            </a:extLst>
          </p:cNvPr>
          <p:cNvSpPr txBox="1"/>
          <p:nvPr/>
        </p:nvSpPr>
        <p:spPr>
          <a:xfrm>
            <a:off x="6164945" y="1159190"/>
            <a:ext cx="5140171" cy="3200876"/>
          </a:xfrm>
          <a:prstGeom prst="rect">
            <a:avLst/>
          </a:prstGeom>
          <a:solidFill>
            <a:srgbClr val="FFC5FF"/>
          </a:solidFill>
        </p:spPr>
        <p:txBody>
          <a:bodyPr wrap="square" rtlCol="0">
            <a:spAutoFit/>
          </a:bodyPr>
          <a:lstStyle/>
          <a:p>
            <a:r>
              <a:rPr lang="hr-HR" sz="5400" b="1" dirty="0">
                <a:solidFill>
                  <a:srgbClr val="CC00CC"/>
                </a:solidFill>
              </a:rPr>
              <a:t>UNIT 2</a:t>
            </a:r>
          </a:p>
          <a:p>
            <a:r>
              <a:rPr lang="hr-HR" sz="5400" b="1" dirty="0" err="1">
                <a:solidFill>
                  <a:srgbClr val="CC00CC"/>
                </a:solidFill>
              </a:rPr>
              <a:t>Lesson</a:t>
            </a:r>
            <a:r>
              <a:rPr lang="hr-HR" sz="5400" b="1" dirty="0">
                <a:solidFill>
                  <a:srgbClr val="CC00CC"/>
                </a:solidFill>
              </a:rPr>
              <a:t> 5 </a:t>
            </a:r>
            <a:r>
              <a:rPr lang="hr-HR" sz="5400" b="1" dirty="0" err="1">
                <a:solidFill>
                  <a:srgbClr val="CC00CC"/>
                </a:solidFill>
              </a:rPr>
              <a:t>Achievements</a:t>
            </a:r>
            <a:endParaRPr lang="hr-HR" sz="5400" b="1" dirty="0">
              <a:solidFill>
                <a:srgbClr val="CC00CC"/>
              </a:solidFill>
            </a:endParaRPr>
          </a:p>
          <a:p>
            <a:r>
              <a:rPr lang="hr-HR" sz="4000" dirty="0" err="1">
                <a:solidFill>
                  <a:srgbClr val="FF66CC"/>
                </a:solidFill>
              </a:rPr>
              <a:t>Part</a:t>
            </a:r>
            <a:r>
              <a:rPr lang="hr-HR" sz="4000" dirty="0">
                <a:solidFill>
                  <a:srgbClr val="FF66CC"/>
                </a:solidFill>
              </a:rPr>
              <a:t> 4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FE84CBBA-1A1E-48E2-A6E7-FA762F62B5A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26620" y="4860033"/>
            <a:ext cx="5883150" cy="109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96951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95BB9EA-1F88-47A9-B357-FFCBF47D8B9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624BBB0E-C0C1-4F63-B863-93C7A9EFBF0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4621F972-C373-4B85-9708-2A99F029C5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927"/>
            <a:ext cx="12192000" cy="6871854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F1BEF531-93DB-4055-9871-9F4A6A7EBC6A}"/>
              </a:ext>
            </a:extLst>
          </p:cNvPr>
          <p:cNvSpPr txBox="1"/>
          <p:nvPr/>
        </p:nvSpPr>
        <p:spPr>
          <a:xfrm>
            <a:off x="497150" y="500032"/>
            <a:ext cx="5344358" cy="464871"/>
          </a:xfrm>
          <a:prstGeom prst="rect">
            <a:avLst/>
          </a:prstGeom>
          <a:solidFill>
            <a:srgbClr val="FFE7FF"/>
          </a:solidFill>
          <a:ln w="38100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hr-HR" dirty="0" err="1"/>
              <a:t>Match</a:t>
            </a:r>
            <a:r>
              <a:rPr lang="hr-HR" dirty="0"/>
              <a:t> </a:t>
            </a:r>
            <a:r>
              <a:rPr lang="hr-HR" dirty="0" err="1"/>
              <a:t>and</a:t>
            </a:r>
            <a:r>
              <a:rPr lang="hr-HR" dirty="0"/>
              <a:t> </a:t>
            </a:r>
            <a:r>
              <a:rPr lang="hr-HR" dirty="0" err="1"/>
              <a:t>discuss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collocations</a:t>
            </a:r>
            <a:r>
              <a:rPr lang="hr-HR" dirty="0"/>
              <a:t>. </a:t>
            </a:r>
            <a:r>
              <a:rPr lang="hr-HR" dirty="0" err="1"/>
              <a:t>Translate</a:t>
            </a:r>
            <a:r>
              <a:rPr lang="hr-HR" dirty="0"/>
              <a:t> </a:t>
            </a:r>
            <a:r>
              <a:rPr lang="hr-HR" dirty="0" err="1"/>
              <a:t>them</a:t>
            </a:r>
            <a:r>
              <a:rPr lang="hr-HR" dirty="0"/>
              <a:t>. 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89604E8B-83F5-4FA4-AAE5-8089812781EC}"/>
              </a:ext>
            </a:extLst>
          </p:cNvPr>
          <p:cNvSpPr txBox="1"/>
          <p:nvPr/>
        </p:nvSpPr>
        <p:spPr>
          <a:xfrm>
            <a:off x="6004265" y="520742"/>
            <a:ext cx="5803036" cy="423449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hr-HR" sz="1600" dirty="0">
                <a:solidFill>
                  <a:srgbClr val="0070C0"/>
                </a:solidFill>
              </a:rPr>
              <a:t>Spojite dijelove izraza i razgovarajte o njima, a zatim ih prevedite. 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BA2405A4-2080-4174-A99F-8496E634B97D}"/>
              </a:ext>
            </a:extLst>
          </p:cNvPr>
          <p:cNvSpPr txBox="1"/>
          <p:nvPr/>
        </p:nvSpPr>
        <p:spPr>
          <a:xfrm>
            <a:off x="497150" y="1456622"/>
            <a:ext cx="2725444" cy="3788858"/>
          </a:xfrm>
          <a:prstGeom prst="rect">
            <a:avLst/>
          </a:prstGeom>
          <a:solidFill>
            <a:srgbClr val="FFE7FF"/>
          </a:solidFill>
          <a:ln w="38100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/>
              <a:t>receive</a:t>
            </a:r>
            <a:endParaRPr lang="hr-HR" dirty="0"/>
          </a:p>
          <a:p>
            <a:pPr>
              <a:lnSpc>
                <a:spcPct val="150000"/>
              </a:lnSpc>
            </a:pPr>
            <a:r>
              <a:rPr lang="en-US" dirty="0"/>
              <a:t>win</a:t>
            </a:r>
            <a:endParaRPr lang="hr-HR" dirty="0"/>
          </a:p>
          <a:p>
            <a:pPr>
              <a:lnSpc>
                <a:spcPct val="150000"/>
              </a:lnSpc>
            </a:pPr>
            <a:r>
              <a:rPr lang="en-US" dirty="0"/>
              <a:t>bring up</a:t>
            </a:r>
            <a:endParaRPr lang="hr-HR" dirty="0"/>
          </a:p>
          <a:p>
            <a:pPr>
              <a:lnSpc>
                <a:spcPct val="150000"/>
              </a:lnSpc>
            </a:pPr>
            <a:r>
              <a:rPr lang="en-US" dirty="0"/>
              <a:t>give</a:t>
            </a:r>
            <a:endParaRPr lang="hr-HR" dirty="0"/>
          </a:p>
          <a:p>
            <a:pPr>
              <a:lnSpc>
                <a:spcPct val="150000"/>
              </a:lnSpc>
            </a:pPr>
            <a:r>
              <a:rPr lang="en-US" dirty="0"/>
              <a:t>lead</a:t>
            </a:r>
            <a:endParaRPr lang="hr-HR" dirty="0"/>
          </a:p>
          <a:p>
            <a:pPr>
              <a:lnSpc>
                <a:spcPct val="150000"/>
              </a:lnSpc>
            </a:pPr>
            <a:r>
              <a:rPr lang="en-US" dirty="0"/>
              <a:t>keen</a:t>
            </a:r>
            <a:endParaRPr lang="hr-HR" dirty="0"/>
          </a:p>
          <a:p>
            <a:pPr>
              <a:lnSpc>
                <a:spcPct val="150000"/>
              </a:lnSpc>
            </a:pPr>
            <a:r>
              <a:rPr lang="en-US" dirty="0"/>
              <a:t>quick</a:t>
            </a:r>
            <a:endParaRPr lang="hr-HR" dirty="0"/>
          </a:p>
          <a:p>
            <a:pPr>
              <a:lnSpc>
                <a:spcPct val="150000"/>
              </a:lnSpc>
            </a:pPr>
            <a:r>
              <a:rPr lang="en-US" dirty="0"/>
              <a:t>be</a:t>
            </a:r>
            <a:endParaRPr lang="hr-HR" dirty="0"/>
          </a:p>
          <a:p>
            <a:pPr>
              <a:lnSpc>
                <a:spcPct val="150000"/>
              </a:lnSpc>
            </a:pPr>
            <a:r>
              <a:rPr lang="en-US" dirty="0"/>
              <a:t>get</a:t>
            </a:r>
            <a:endParaRPr lang="hr-HR" dirty="0"/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0552EEE8-2B8A-4E0F-ADC9-684239BBC905}"/>
              </a:ext>
            </a:extLst>
          </p:cNvPr>
          <p:cNvSpPr txBox="1"/>
          <p:nvPr/>
        </p:nvSpPr>
        <p:spPr>
          <a:xfrm>
            <a:off x="6004265" y="1471860"/>
            <a:ext cx="2274163" cy="3788858"/>
          </a:xfrm>
          <a:prstGeom prst="rect">
            <a:avLst/>
          </a:prstGeom>
          <a:solidFill>
            <a:srgbClr val="FFE7FF"/>
          </a:solidFill>
          <a:ln w="38100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/>
              <a:t>role </a:t>
            </a:r>
            <a:endParaRPr lang="hr-HR" dirty="0"/>
          </a:p>
          <a:p>
            <a:pPr>
              <a:lnSpc>
                <a:spcPct val="150000"/>
              </a:lnSpc>
            </a:pPr>
            <a:r>
              <a:rPr lang="en-US" dirty="0"/>
              <a:t>a nomination </a:t>
            </a:r>
            <a:endParaRPr lang="hr-HR" dirty="0"/>
          </a:p>
          <a:p>
            <a:pPr>
              <a:lnSpc>
                <a:spcPct val="150000"/>
              </a:lnSpc>
            </a:pPr>
            <a:r>
              <a:rPr lang="en-US" dirty="0"/>
              <a:t>a dropout </a:t>
            </a:r>
            <a:endParaRPr lang="hr-HR" dirty="0"/>
          </a:p>
          <a:p>
            <a:pPr>
              <a:lnSpc>
                <a:spcPct val="150000"/>
              </a:lnSpc>
            </a:pPr>
            <a:r>
              <a:rPr lang="en-US" dirty="0"/>
              <a:t>temper </a:t>
            </a:r>
            <a:endParaRPr lang="hr-HR" dirty="0"/>
          </a:p>
          <a:p>
            <a:pPr>
              <a:lnSpc>
                <a:spcPct val="150000"/>
              </a:lnSpc>
            </a:pPr>
            <a:r>
              <a:rPr lang="en-US" dirty="0"/>
              <a:t>a break (get a chance</a:t>
            </a:r>
            <a:r>
              <a:rPr lang="hr-HR" dirty="0"/>
              <a:t>)</a:t>
            </a:r>
          </a:p>
          <a:p>
            <a:pPr>
              <a:lnSpc>
                <a:spcPct val="150000"/>
              </a:lnSpc>
            </a:pPr>
            <a:r>
              <a:rPr lang="en-US" dirty="0"/>
              <a:t>a child </a:t>
            </a:r>
            <a:endParaRPr lang="hr-HR" dirty="0"/>
          </a:p>
          <a:p>
            <a:pPr>
              <a:lnSpc>
                <a:spcPct val="150000"/>
              </a:lnSpc>
            </a:pPr>
            <a:r>
              <a:rPr lang="en-US" dirty="0"/>
              <a:t>money to charity </a:t>
            </a:r>
            <a:endParaRPr lang="hr-HR" dirty="0"/>
          </a:p>
          <a:p>
            <a:pPr>
              <a:lnSpc>
                <a:spcPct val="150000"/>
              </a:lnSpc>
            </a:pPr>
            <a:r>
              <a:rPr lang="en-US" dirty="0"/>
              <a:t>athlete </a:t>
            </a:r>
            <a:endParaRPr lang="hr-HR" dirty="0"/>
          </a:p>
          <a:p>
            <a:pPr>
              <a:lnSpc>
                <a:spcPct val="150000"/>
              </a:lnSpc>
            </a:pPr>
            <a:r>
              <a:rPr lang="en-US" dirty="0"/>
              <a:t>an Oscar </a:t>
            </a:r>
            <a:endParaRPr lang="hr-HR" dirty="0"/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442C3A72-28B1-4BF4-B8C2-CFFD0D5621FC}"/>
              </a:ext>
            </a:extLst>
          </p:cNvPr>
          <p:cNvSpPr txBox="1"/>
          <p:nvPr/>
        </p:nvSpPr>
        <p:spPr>
          <a:xfrm>
            <a:off x="1330171" y="1563490"/>
            <a:ext cx="16157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a </a:t>
            </a:r>
            <a:r>
              <a:rPr lang="hr-HR" sz="1600" dirty="0" err="1">
                <a:solidFill>
                  <a:srgbClr val="FF33CC"/>
                </a:solidFill>
              </a:rPr>
              <a:t>nomination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043676DD-CBD5-4B3B-BA09-B3446EA5AD12}"/>
              </a:ext>
            </a:extLst>
          </p:cNvPr>
          <p:cNvSpPr txBox="1"/>
          <p:nvPr/>
        </p:nvSpPr>
        <p:spPr>
          <a:xfrm>
            <a:off x="949910" y="1982591"/>
            <a:ext cx="16157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an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Oscar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9EBA49AB-8FEF-4D2C-846A-02BB2FF65918}"/>
              </a:ext>
            </a:extLst>
          </p:cNvPr>
          <p:cNvSpPr txBox="1"/>
          <p:nvPr/>
        </p:nvSpPr>
        <p:spPr>
          <a:xfrm>
            <a:off x="1439660" y="2398730"/>
            <a:ext cx="16157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a </a:t>
            </a:r>
            <a:r>
              <a:rPr lang="hr-HR" sz="1600" dirty="0" err="1">
                <a:solidFill>
                  <a:srgbClr val="FF33CC"/>
                </a:solidFill>
              </a:rPr>
              <a:t>child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322B8ABF-7C91-4B04-9784-1C29D34F6949}"/>
              </a:ext>
            </a:extLst>
          </p:cNvPr>
          <p:cNvSpPr txBox="1"/>
          <p:nvPr/>
        </p:nvSpPr>
        <p:spPr>
          <a:xfrm>
            <a:off x="1052004" y="2831107"/>
            <a:ext cx="16157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money</a:t>
            </a:r>
            <a:r>
              <a:rPr lang="hr-HR" sz="1600" dirty="0">
                <a:solidFill>
                  <a:srgbClr val="FF33CC"/>
                </a:solidFill>
              </a:rPr>
              <a:t> to </a:t>
            </a:r>
            <a:r>
              <a:rPr lang="hr-HR" sz="1600" dirty="0" err="1">
                <a:solidFill>
                  <a:srgbClr val="FF33CC"/>
                </a:solidFill>
              </a:rPr>
              <a:t>charity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CC57106F-6974-41E3-86F8-7D63E978D5EF}"/>
              </a:ext>
            </a:extLst>
          </p:cNvPr>
          <p:cNvSpPr txBox="1"/>
          <p:nvPr/>
        </p:nvSpPr>
        <p:spPr>
          <a:xfrm>
            <a:off x="1060882" y="3238663"/>
            <a:ext cx="16157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role</a:t>
            </a: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834C4F14-3E87-43D4-B326-9E9EB3995D49}"/>
              </a:ext>
            </a:extLst>
          </p:cNvPr>
          <p:cNvSpPr txBox="1"/>
          <p:nvPr/>
        </p:nvSpPr>
        <p:spPr>
          <a:xfrm>
            <a:off x="1060882" y="3649999"/>
            <a:ext cx="16157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athlete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94815F6F-1C01-4B48-B7BF-658D8CBF473C}"/>
              </a:ext>
            </a:extLst>
          </p:cNvPr>
          <p:cNvSpPr txBox="1"/>
          <p:nvPr/>
        </p:nvSpPr>
        <p:spPr>
          <a:xfrm>
            <a:off x="1102311" y="4035932"/>
            <a:ext cx="16157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temper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1AE3A887-AB55-4051-AE25-0C3D328D3136}"/>
              </a:ext>
            </a:extLst>
          </p:cNvPr>
          <p:cNvSpPr txBox="1"/>
          <p:nvPr/>
        </p:nvSpPr>
        <p:spPr>
          <a:xfrm>
            <a:off x="852256" y="4438746"/>
            <a:ext cx="16157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a </a:t>
            </a:r>
            <a:r>
              <a:rPr lang="hr-HR" sz="1600" dirty="0" err="1">
                <a:solidFill>
                  <a:srgbClr val="FF33CC"/>
                </a:solidFill>
              </a:rPr>
              <a:t>dropout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FD6D0942-DD17-4F04-9FE4-A04342A8D649}"/>
              </a:ext>
            </a:extLst>
          </p:cNvPr>
          <p:cNvSpPr txBox="1"/>
          <p:nvPr/>
        </p:nvSpPr>
        <p:spPr>
          <a:xfrm>
            <a:off x="949910" y="4851629"/>
            <a:ext cx="21054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a </a:t>
            </a:r>
            <a:r>
              <a:rPr lang="hr-HR" sz="1600" dirty="0" err="1">
                <a:solidFill>
                  <a:srgbClr val="FF33CC"/>
                </a:solidFill>
              </a:rPr>
              <a:t>break</a:t>
            </a:r>
            <a:r>
              <a:rPr lang="hr-HR" sz="1600" dirty="0">
                <a:solidFill>
                  <a:srgbClr val="FF33CC"/>
                </a:solidFill>
              </a:rPr>
              <a:t> (</a:t>
            </a:r>
            <a:r>
              <a:rPr lang="hr-HR" sz="1600" dirty="0" err="1">
                <a:solidFill>
                  <a:srgbClr val="FF33CC"/>
                </a:solidFill>
              </a:rPr>
              <a:t>get</a:t>
            </a:r>
            <a:r>
              <a:rPr lang="hr-HR" sz="1600" dirty="0">
                <a:solidFill>
                  <a:srgbClr val="FF33CC"/>
                </a:solidFill>
              </a:rPr>
              <a:t> a </a:t>
            </a:r>
            <a:r>
              <a:rPr lang="hr-HR" sz="1600" dirty="0" err="1">
                <a:solidFill>
                  <a:srgbClr val="FF33CC"/>
                </a:solidFill>
              </a:rPr>
              <a:t>chance</a:t>
            </a:r>
            <a:r>
              <a:rPr lang="hr-HR" sz="1600" dirty="0">
                <a:solidFill>
                  <a:srgbClr val="FF33CC"/>
                </a:solidFill>
              </a:rPr>
              <a:t>)</a:t>
            </a: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F92FA425-E17E-4881-87E3-8F0FE4F3B7C7}"/>
              </a:ext>
            </a:extLst>
          </p:cNvPr>
          <p:cNvSpPr txBox="1"/>
          <p:nvPr/>
        </p:nvSpPr>
        <p:spPr>
          <a:xfrm>
            <a:off x="8490833" y="1642802"/>
            <a:ext cx="3213713" cy="337810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hr-HR" sz="1600" dirty="0">
                <a:solidFill>
                  <a:srgbClr val="0070C0"/>
                </a:solidFill>
              </a:rPr>
              <a:t>osvojiti </a:t>
            </a:r>
            <a:r>
              <a:rPr lang="hr-HR" sz="1600" dirty="0" err="1">
                <a:solidFill>
                  <a:srgbClr val="0070C0"/>
                </a:solidFill>
              </a:rPr>
              <a:t>Oscara</a:t>
            </a:r>
            <a:endParaRPr lang="hr-HR" sz="1600" dirty="0">
              <a:solidFill>
                <a:srgbClr val="0070C0"/>
              </a:solidFill>
            </a:endParaRPr>
          </a:p>
          <a:p>
            <a:pPr>
              <a:lnSpc>
                <a:spcPct val="150000"/>
              </a:lnSpc>
            </a:pPr>
            <a:r>
              <a:rPr lang="hr-HR" sz="1600" dirty="0">
                <a:solidFill>
                  <a:srgbClr val="0070C0"/>
                </a:solidFill>
              </a:rPr>
              <a:t>nagla narav</a:t>
            </a:r>
          </a:p>
          <a:p>
            <a:pPr>
              <a:lnSpc>
                <a:spcPct val="150000"/>
              </a:lnSpc>
            </a:pPr>
            <a:r>
              <a:rPr lang="hr-HR" sz="1600" dirty="0">
                <a:solidFill>
                  <a:srgbClr val="0070C0"/>
                </a:solidFill>
              </a:rPr>
              <a:t>donirati novac u dobrotvorne svrhe</a:t>
            </a:r>
          </a:p>
          <a:p>
            <a:pPr>
              <a:lnSpc>
                <a:spcPct val="150000"/>
              </a:lnSpc>
            </a:pPr>
            <a:r>
              <a:rPr lang="hr-HR" sz="1600" dirty="0">
                <a:solidFill>
                  <a:srgbClr val="0070C0"/>
                </a:solidFill>
              </a:rPr>
              <a:t>biti nominiran</a:t>
            </a:r>
          </a:p>
          <a:p>
            <a:pPr>
              <a:lnSpc>
                <a:spcPct val="150000"/>
              </a:lnSpc>
            </a:pPr>
            <a:r>
              <a:rPr lang="hr-HR" sz="1600" dirty="0">
                <a:solidFill>
                  <a:srgbClr val="0070C0"/>
                </a:solidFill>
              </a:rPr>
              <a:t>zagriženi sportaš</a:t>
            </a:r>
          </a:p>
          <a:p>
            <a:pPr>
              <a:lnSpc>
                <a:spcPct val="150000"/>
              </a:lnSpc>
            </a:pPr>
            <a:r>
              <a:rPr lang="hr-HR" sz="1600" dirty="0">
                <a:solidFill>
                  <a:srgbClr val="0070C0"/>
                </a:solidFill>
              </a:rPr>
              <a:t>glavna uloga</a:t>
            </a:r>
          </a:p>
          <a:p>
            <a:pPr>
              <a:lnSpc>
                <a:spcPct val="150000"/>
              </a:lnSpc>
            </a:pPr>
            <a:r>
              <a:rPr lang="hr-HR" sz="1600" dirty="0">
                <a:solidFill>
                  <a:srgbClr val="0070C0"/>
                </a:solidFill>
              </a:rPr>
              <a:t>dobiti priliku</a:t>
            </a:r>
          </a:p>
          <a:p>
            <a:pPr>
              <a:lnSpc>
                <a:spcPct val="150000"/>
              </a:lnSpc>
            </a:pPr>
            <a:r>
              <a:rPr lang="hr-HR" sz="1600" dirty="0">
                <a:solidFill>
                  <a:srgbClr val="0070C0"/>
                </a:solidFill>
              </a:rPr>
              <a:t>propali student</a:t>
            </a:r>
          </a:p>
          <a:p>
            <a:pPr>
              <a:lnSpc>
                <a:spcPct val="150000"/>
              </a:lnSpc>
            </a:pPr>
            <a:r>
              <a:rPr lang="hr-HR" sz="1600" dirty="0">
                <a:solidFill>
                  <a:srgbClr val="0070C0"/>
                </a:solidFill>
              </a:rPr>
              <a:t>odgajati dijete</a:t>
            </a:r>
          </a:p>
        </p:txBody>
      </p:sp>
      <p:sp>
        <p:nvSpPr>
          <p:cNvPr id="21" name="TekstniOkvir 20">
            <a:extLst>
              <a:ext uri="{FF2B5EF4-FFF2-40B4-BE49-F238E27FC236}">
                <a16:creationId xmlns:a16="http://schemas.microsoft.com/office/drawing/2014/main" id="{BFD40B5E-44CB-48AA-A92F-0D180066F9DD}"/>
              </a:ext>
            </a:extLst>
          </p:cNvPr>
          <p:cNvSpPr txBox="1"/>
          <p:nvPr/>
        </p:nvSpPr>
        <p:spPr>
          <a:xfrm>
            <a:off x="3416423" y="1600200"/>
            <a:ext cx="2425085" cy="3823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hr-HR" dirty="0"/>
          </a:p>
        </p:txBody>
      </p:sp>
      <p:sp>
        <p:nvSpPr>
          <p:cNvPr id="22" name="TekstniOkvir 21">
            <a:extLst>
              <a:ext uri="{FF2B5EF4-FFF2-40B4-BE49-F238E27FC236}">
                <a16:creationId xmlns:a16="http://schemas.microsoft.com/office/drawing/2014/main" id="{85A9787D-4833-4D1F-959E-FA5531BB4235}"/>
              </a:ext>
            </a:extLst>
          </p:cNvPr>
          <p:cNvSpPr txBox="1"/>
          <p:nvPr/>
        </p:nvSpPr>
        <p:spPr>
          <a:xfrm>
            <a:off x="2698154" y="1544903"/>
            <a:ext cx="1395271" cy="33855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biti nominiran</a:t>
            </a:r>
          </a:p>
        </p:txBody>
      </p:sp>
      <p:sp>
        <p:nvSpPr>
          <p:cNvPr id="23" name="TekstniOkvir 22">
            <a:extLst>
              <a:ext uri="{FF2B5EF4-FFF2-40B4-BE49-F238E27FC236}">
                <a16:creationId xmlns:a16="http://schemas.microsoft.com/office/drawing/2014/main" id="{DF65CF90-7DAA-4A3D-B1E1-FA56E7B91800}"/>
              </a:ext>
            </a:extLst>
          </p:cNvPr>
          <p:cNvSpPr txBox="1"/>
          <p:nvPr/>
        </p:nvSpPr>
        <p:spPr>
          <a:xfrm>
            <a:off x="1924237" y="1964004"/>
            <a:ext cx="1492186" cy="33855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osvojiti </a:t>
            </a:r>
            <a:r>
              <a:rPr lang="hr-HR" sz="1600" dirty="0" err="1">
                <a:solidFill>
                  <a:srgbClr val="0070C0"/>
                </a:solidFill>
              </a:rPr>
              <a:t>Oscara</a:t>
            </a:r>
            <a:endParaRPr lang="hr-HR" sz="1600" dirty="0">
              <a:solidFill>
                <a:srgbClr val="0070C0"/>
              </a:solidFill>
            </a:endParaRPr>
          </a:p>
        </p:txBody>
      </p:sp>
      <p:sp>
        <p:nvSpPr>
          <p:cNvPr id="24" name="TekstniOkvir 23">
            <a:extLst>
              <a:ext uri="{FF2B5EF4-FFF2-40B4-BE49-F238E27FC236}">
                <a16:creationId xmlns:a16="http://schemas.microsoft.com/office/drawing/2014/main" id="{D50D3B76-F0A2-4354-A36B-0545B348DC5B}"/>
              </a:ext>
            </a:extLst>
          </p:cNvPr>
          <p:cNvSpPr txBox="1"/>
          <p:nvPr/>
        </p:nvSpPr>
        <p:spPr>
          <a:xfrm>
            <a:off x="2227558" y="2418809"/>
            <a:ext cx="1492186" cy="33855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odgajati dijete</a:t>
            </a:r>
          </a:p>
        </p:txBody>
      </p:sp>
      <p:sp>
        <p:nvSpPr>
          <p:cNvPr id="25" name="TekstniOkvir 24">
            <a:extLst>
              <a:ext uri="{FF2B5EF4-FFF2-40B4-BE49-F238E27FC236}">
                <a16:creationId xmlns:a16="http://schemas.microsoft.com/office/drawing/2014/main" id="{D6080FB1-6D8A-42D5-83AC-6EE573AFA3F6}"/>
              </a:ext>
            </a:extLst>
          </p:cNvPr>
          <p:cNvSpPr txBox="1"/>
          <p:nvPr/>
        </p:nvSpPr>
        <p:spPr>
          <a:xfrm>
            <a:off x="2716197" y="2843470"/>
            <a:ext cx="3125311" cy="33855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donirati novac u dobrotvorne svrhe</a:t>
            </a:r>
          </a:p>
        </p:txBody>
      </p:sp>
      <p:sp>
        <p:nvSpPr>
          <p:cNvPr id="26" name="TekstniOkvir 25">
            <a:extLst>
              <a:ext uri="{FF2B5EF4-FFF2-40B4-BE49-F238E27FC236}">
                <a16:creationId xmlns:a16="http://schemas.microsoft.com/office/drawing/2014/main" id="{23FEC5B1-AFBD-44E5-86BB-8D26148D2EAB}"/>
              </a:ext>
            </a:extLst>
          </p:cNvPr>
          <p:cNvSpPr txBox="1"/>
          <p:nvPr/>
        </p:nvSpPr>
        <p:spPr>
          <a:xfrm>
            <a:off x="1654951" y="3233276"/>
            <a:ext cx="1492186" cy="33855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glavna uloga</a:t>
            </a:r>
          </a:p>
        </p:txBody>
      </p:sp>
      <p:sp>
        <p:nvSpPr>
          <p:cNvPr id="27" name="TekstniOkvir 26">
            <a:extLst>
              <a:ext uri="{FF2B5EF4-FFF2-40B4-BE49-F238E27FC236}">
                <a16:creationId xmlns:a16="http://schemas.microsoft.com/office/drawing/2014/main" id="{CF1991DB-36F4-475B-96BE-A4E04F68C970}"/>
              </a:ext>
            </a:extLst>
          </p:cNvPr>
          <p:cNvSpPr txBox="1"/>
          <p:nvPr/>
        </p:nvSpPr>
        <p:spPr>
          <a:xfrm>
            <a:off x="1925349" y="3634670"/>
            <a:ext cx="1794395" cy="33855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zagriženi sportaš</a:t>
            </a:r>
          </a:p>
        </p:txBody>
      </p:sp>
      <p:sp>
        <p:nvSpPr>
          <p:cNvPr id="28" name="TekstniOkvir 27">
            <a:extLst>
              <a:ext uri="{FF2B5EF4-FFF2-40B4-BE49-F238E27FC236}">
                <a16:creationId xmlns:a16="http://schemas.microsoft.com/office/drawing/2014/main" id="{746D761F-762E-47ED-90AE-4CB2E35BC073}"/>
              </a:ext>
            </a:extLst>
          </p:cNvPr>
          <p:cNvSpPr txBox="1"/>
          <p:nvPr/>
        </p:nvSpPr>
        <p:spPr>
          <a:xfrm>
            <a:off x="1910179" y="4032288"/>
            <a:ext cx="1236958" cy="33855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nagla narav</a:t>
            </a:r>
          </a:p>
        </p:txBody>
      </p:sp>
      <p:sp>
        <p:nvSpPr>
          <p:cNvPr id="29" name="TekstniOkvir 28">
            <a:extLst>
              <a:ext uri="{FF2B5EF4-FFF2-40B4-BE49-F238E27FC236}">
                <a16:creationId xmlns:a16="http://schemas.microsoft.com/office/drawing/2014/main" id="{046088F5-F7E1-428D-9588-DF6DB95605C5}"/>
              </a:ext>
            </a:extLst>
          </p:cNvPr>
          <p:cNvSpPr txBox="1"/>
          <p:nvPr/>
        </p:nvSpPr>
        <p:spPr>
          <a:xfrm>
            <a:off x="1827323" y="4425712"/>
            <a:ext cx="1492186" cy="33855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propali student</a:t>
            </a:r>
          </a:p>
        </p:txBody>
      </p:sp>
      <p:sp>
        <p:nvSpPr>
          <p:cNvPr id="30" name="TekstniOkvir 29">
            <a:extLst>
              <a:ext uri="{FF2B5EF4-FFF2-40B4-BE49-F238E27FC236}">
                <a16:creationId xmlns:a16="http://schemas.microsoft.com/office/drawing/2014/main" id="{2E7EF0F2-CCD7-4C55-88ED-B2B9B3FF970B}"/>
              </a:ext>
            </a:extLst>
          </p:cNvPr>
          <p:cNvSpPr txBox="1"/>
          <p:nvPr/>
        </p:nvSpPr>
        <p:spPr>
          <a:xfrm>
            <a:off x="2929634" y="4857947"/>
            <a:ext cx="1492186" cy="33855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dobiti priliku</a:t>
            </a:r>
          </a:p>
        </p:txBody>
      </p:sp>
    </p:spTree>
    <p:extLst>
      <p:ext uri="{BB962C8B-B14F-4D97-AF65-F5344CB8AC3E}">
        <p14:creationId xmlns:p14="http://schemas.microsoft.com/office/powerpoint/2010/main" val="2128973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20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95BB9EA-1F88-47A9-B357-FFCBF47D8B9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624BBB0E-C0C1-4F63-B863-93C7A9EFBF0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4621F972-C373-4B85-9708-2A99F029C5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8909AD21-2D35-4A74-AB18-531E8D578C6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66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727161" y="923008"/>
            <a:ext cx="3240261" cy="5760464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083DD9E5-D656-453D-880F-7EA295275FBB}"/>
              </a:ext>
            </a:extLst>
          </p:cNvPr>
          <p:cNvSpPr txBox="1"/>
          <p:nvPr/>
        </p:nvSpPr>
        <p:spPr>
          <a:xfrm>
            <a:off x="384914" y="137646"/>
            <a:ext cx="4057095" cy="464871"/>
          </a:xfrm>
          <a:prstGeom prst="rect">
            <a:avLst/>
          </a:prstGeom>
          <a:solidFill>
            <a:srgbClr val="FFE7FF"/>
          </a:solidFill>
          <a:ln w="38100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hr-HR" dirty="0" err="1"/>
              <a:t>Discuss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questions</a:t>
            </a:r>
            <a:r>
              <a:rPr lang="hr-HR" dirty="0"/>
              <a:t> </a:t>
            </a:r>
            <a:r>
              <a:rPr lang="hr-HR" dirty="0" err="1"/>
              <a:t>and</a:t>
            </a:r>
            <a:r>
              <a:rPr lang="hr-HR" dirty="0"/>
              <a:t> </a:t>
            </a:r>
            <a:r>
              <a:rPr lang="hr-HR" dirty="0" err="1"/>
              <a:t>answer</a:t>
            </a:r>
            <a:r>
              <a:rPr lang="hr-HR" dirty="0"/>
              <a:t> </a:t>
            </a:r>
            <a:r>
              <a:rPr lang="hr-HR" dirty="0" err="1"/>
              <a:t>them</a:t>
            </a:r>
            <a:r>
              <a:rPr lang="hr-HR" dirty="0"/>
              <a:t>. 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364558D5-2F6B-4A8F-A32E-E4B6FA367824}"/>
              </a:ext>
            </a:extLst>
          </p:cNvPr>
          <p:cNvSpPr txBox="1"/>
          <p:nvPr/>
        </p:nvSpPr>
        <p:spPr>
          <a:xfrm>
            <a:off x="384914" y="644096"/>
            <a:ext cx="4057095" cy="423449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hr-HR" sz="1600" dirty="0">
                <a:solidFill>
                  <a:srgbClr val="0070C0"/>
                </a:solidFill>
              </a:rPr>
              <a:t>Razgovarajte o pitanjima i odgovorite na njih. 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986B7E07-5D39-49B8-9021-615A57A40DDC}"/>
              </a:ext>
            </a:extLst>
          </p:cNvPr>
          <p:cNvSpPr txBox="1"/>
          <p:nvPr/>
        </p:nvSpPr>
        <p:spPr>
          <a:xfrm>
            <a:off x="5170583" y="644096"/>
            <a:ext cx="6791602" cy="5963427"/>
          </a:xfrm>
          <a:prstGeom prst="rect">
            <a:avLst/>
          </a:prstGeom>
          <a:solidFill>
            <a:srgbClr val="FFE7FF"/>
          </a:solidFill>
          <a:ln w="38100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dirty="0"/>
              <a:t>What’s an Oscar? </a:t>
            </a:r>
            <a:endParaRPr lang="hr-HR" sz="1600" dirty="0"/>
          </a:p>
          <a:p>
            <a:pPr>
              <a:lnSpc>
                <a:spcPct val="150000"/>
              </a:lnSpc>
            </a:pPr>
            <a:r>
              <a:rPr lang="en-US" sz="1600" dirty="0"/>
              <a:t>Who awards the Oscars? </a:t>
            </a:r>
            <a:endParaRPr lang="hr-HR" sz="1600" dirty="0"/>
          </a:p>
          <a:p>
            <a:pPr>
              <a:lnSpc>
                <a:spcPct val="150000"/>
              </a:lnSpc>
            </a:pPr>
            <a:r>
              <a:rPr lang="en-US" sz="1600" dirty="0"/>
              <a:t>What are Oscars awarded for? </a:t>
            </a:r>
            <a:endParaRPr lang="hr-HR" sz="1600" dirty="0"/>
          </a:p>
          <a:p>
            <a:pPr>
              <a:lnSpc>
                <a:spcPct val="150000"/>
              </a:lnSpc>
            </a:pPr>
            <a:endParaRPr lang="hr-HR" sz="1600" dirty="0"/>
          </a:p>
          <a:p>
            <a:pPr>
              <a:lnSpc>
                <a:spcPct val="150000"/>
              </a:lnSpc>
            </a:pPr>
            <a:r>
              <a:rPr lang="en-US" sz="1600" dirty="0"/>
              <a:t>Can you name any films/actors/directors/scriptwriters that have won Oscars? </a:t>
            </a:r>
            <a:endParaRPr lang="hr-HR" sz="1600" dirty="0"/>
          </a:p>
          <a:p>
            <a:pPr>
              <a:lnSpc>
                <a:spcPct val="150000"/>
              </a:lnSpc>
            </a:pPr>
            <a:r>
              <a:rPr lang="en-US" sz="1600" dirty="0"/>
              <a:t>Have you ever watched an Oscar Awards ceremony? </a:t>
            </a:r>
            <a:endParaRPr lang="hr-HR" sz="1600" dirty="0"/>
          </a:p>
          <a:p>
            <a:pPr>
              <a:lnSpc>
                <a:spcPct val="150000"/>
              </a:lnSpc>
            </a:pPr>
            <a:r>
              <a:rPr lang="en-US" sz="1600" dirty="0"/>
              <a:t>What happens? What’s it like? </a:t>
            </a:r>
            <a:endParaRPr lang="hr-HR" sz="1600" dirty="0"/>
          </a:p>
          <a:p>
            <a:pPr>
              <a:lnSpc>
                <a:spcPct val="150000"/>
              </a:lnSpc>
            </a:pPr>
            <a:r>
              <a:rPr lang="en-US" sz="1600" dirty="0"/>
              <a:t>Would you like to attend it? Why/Why not? </a:t>
            </a:r>
            <a:endParaRPr lang="hr-HR" sz="1600" dirty="0"/>
          </a:p>
          <a:p>
            <a:pPr>
              <a:lnSpc>
                <a:spcPct val="150000"/>
              </a:lnSpc>
            </a:pPr>
            <a:r>
              <a:rPr lang="en-US" sz="1600" dirty="0"/>
              <a:t>How and why do some actors become famous? </a:t>
            </a:r>
            <a:endParaRPr lang="hr-HR" sz="1600" dirty="0"/>
          </a:p>
          <a:p>
            <a:pPr>
              <a:lnSpc>
                <a:spcPct val="150000"/>
              </a:lnSpc>
            </a:pPr>
            <a:r>
              <a:rPr lang="en-US" sz="1600" dirty="0"/>
              <a:t>Is it a hard job? Explain why you think so. </a:t>
            </a:r>
            <a:endParaRPr lang="hr-HR" sz="1600" dirty="0"/>
          </a:p>
          <a:p>
            <a:pPr>
              <a:lnSpc>
                <a:spcPct val="150000"/>
              </a:lnSpc>
            </a:pPr>
            <a:r>
              <a:rPr lang="en-US" sz="1600" dirty="0"/>
              <a:t>Would you like to be an actor/actress? Why/Why not? </a:t>
            </a:r>
            <a:endParaRPr lang="hr-HR" sz="1600" dirty="0"/>
          </a:p>
          <a:p>
            <a:pPr>
              <a:lnSpc>
                <a:spcPct val="150000"/>
              </a:lnSpc>
            </a:pPr>
            <a:r>
              <a:rPr lang="en-US" sz="1600" dirty="0"/>
              <a:t>Is it OK that some actors make so much money? </a:t>
            </a:r>
            <a:endParaRPr lang="hr-HR" sz="1600" dirty="0"/>
          </a:p>
          <a:p>
            <a:pPr>
              <a:lnSpc>
                <a:spcPct val="150000"/>
              </a:lnSpc>
            </a:pPr>
            <a:r>
              <a:rPr lang="en-US" sz="1600" dirty="0"/>
              <a:t>What do they spend their money on? </a:t>
            </a:r>
            <a:endParaRPr lang="hr-HR" sz="1600" dirty="0"/>
          </a:p>
          <a:p>
            <a:pPr>
              <a:lnSpc>
                <a:spcPct val="150000"/>
              </a:lnSpc>
            </a:pPr>
            <a:r>
              <a:rPr lang="en-US" sz="1600" dirty="0"/>
              <a:t>What do you think they should spend it on? </a:t>
            </a:r>
            <a:endParaRPr lang="hr-HR" sz="1600" dirty="0"/>
          </a:p>
          <a:p>
            <a:pPr>
              <a:lnSpc>
                <a:spcPct val="150000"/>
              </a:lnSpc>
            </a:pPr>
            <a:r>
              <a:rPr lang="en-US" sz="1600" dirty="0"/>
              <a:t>Do actors and directors give money to charity? </a:t>
            </a:r>
            <a:endParaRPr lang="hr-HR" sz="1600" dirty="0"/>
          </a:p>
          <a:p>
            <a:pPr>
              <a:lnSpc>
                <a:spcPct val="150000"/>
              </a:lnSpc>
            </a:pPr>
            <a:r>
              <a:rPr lang="en-US" sz="1600" dirty="0"/>
              <a:t>Is it hard for an actor to bring up a child? </a:t>
            </a:r>
            <a:endParaRPr lang="hr-HR" sz="1600" dirty="0"/>
          </a:p>
        </p:txBody>
      </p:sp>
      <p:sp>
        <p:nvSpPr>
          <p:cNvPr id="9" name="Pravokutnik 8">
            <a:extLst>
              <a:ext uri="{FF2B5EF4-FFF2-40B4-BE49-F238E27FC236}">
                <a16:creationId xmlns:a16="http://schemas.microsoft.com/office/drawing/2014/main" id="{0E911C68-56CE-4234-A3D1-4D57861B9346}"/>
              </a:ext>
            </a:extLst>
          </p:cNvPr>
          <p:cNvSpPr/>
          <p:nvPr/>
        </p:nvSpPr>
        <p:spPr>
          <a:xfrm>
            <a:off x="1174754" y="1707373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 </a:t>
            </a:r>
            <a:endParaRPr lang="hr-HR" dirty="0"/>
          </a:p>
        </p:txBody>
      </p:sp>
      <p:sp>
        <p:nvSpPr>
          <p:cNvPr id="10" name="Pravokutnik 9">
            <a:extLst>
              <a:ext uri="{FF2B5EF4-FFF2-40B4-BE49-F238E27FC236}">
                <a16:creationId xmlns:a16="http://schemas.microsoft.com/office/drawing/2014/main" id="{B7AAECBC-7439-4301-8BAD-D34E07632EFA}"/>
              </a:ext>
            </a:extLst>
          </p:cNvPr>
          <p:cNvSpPr/>
          <p:nvPr/>
        </p:nvSpPr>
        <p:spPr>
          <a:xfrm>
            <a:off x="858275" y="2131497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 </a:t>
            </a:r>
            <a:endParaRPr lang="hr-HR" dirty="0"/>
          </a:p>
        </p:txBody>
      </p:sp>
      <p:sp>
        <p:nvSpPr>
          <p:cNvPr id="11" name="Pravokutnik 10">
            <a:extLst>
              <a:ext uri="{FF2B5EF4-FFF2-40B4-BE49-F238E27FC236}">
                <a16:creationId xmlns:a16="http://schemas.microsoft.com/office/drawing/2014/main" id="{2AA190B9-A605-4AEB-B1EB-D18C460B53C9}"/>
              </a:ext>
            </a:extLst>
          </p:cNvPr>
          <p:cNvSpPr/>
          <p:nvPr/>
        </p:nvSpPr>
        <p:spPr>
          <a:xfrm>
            <a:off x="-964407" y="2469353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hr-HR" dirty="0"/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86C46BB5-867A-4D01-9218-617315B77256}"/>
              </a:ext>
            </a:extLst>
          </p:cNvPr>
          <p:cNvSpPr txBox="1"/>
          <p:nvPr/>
        </p:nvSpPr>
        <p:spPr>
          <a:xfrm>
            <a:off x="6738151" y="713171"/>
            <a:ext cx="15713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A </a:t>
            </a:r>
            <a:r>
              <a:rPr lang="en-US" sz="1600" dirty="0">
                <a:solidFill>
                  <a:srgbClr val="FF33CC"/>
                </a:solidFill>
              </a:rPr>
              <a:t>film award</a:t>
            </a:r>
            <a:r>
              <a:rPr lang="hr-HR" sz="1600" dirty="0">
                <a:solidFill>
                  <a:srgbClr val="FF33CC"/>
                </a:solidFill>
              </a:rPr>
              <a:t>.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E97B57DA-8735-486A-91F5-9E706C9019BA}"/>
              </a:ext>
            </a:extLst>
          </p:cNvPr>
          <p:cNvSpPr txBox="1"/>
          <p:nvPr/>
        </p:nvSpPr>
        <p:spPr>
          <a:xfrm>
            <a:off x="7378822" y="1068339"/>
            <a:ext cx="25730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T</a:t>
            </a:r>
            <a:r>
              <a:rPr lang="en-US" sz="1600" dirty="0">
                <a:solidFill>
                  <a:srgbClr val="FF33CC"/>
                </a:solidFill>
              </a:rPr>
              <a:t>he American Film Academy</a:t>
            </a:r>
            <a:r>
              <a:rPr lang="hr-HR" sz="1600" dirty="0">
                <a:solidFill>
                  <a:srgbClr val="FF33CC"/>
                </a:solidFill>
              </a:rPr>
              <a:t>.</a:t>
            </a: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76269C7A-A598-4B4E-9C58-6826F3DF59F0}"/>
              </a:ext>
            </a:extLst>
          </p:cNvPr>
          <p:cNvSpPr txBox="1"/>
          <p:nvPr/>
        </p:nvSpPr>
        <p:spPr>
          <a:xfrm>
            <a:off x="7770918" y="1460917"/>
            <a:ext cx="405413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FF33CC"/>
                </a:solidFill>
              </a:rPr>
              <a:t>Best film, best actor/actress, best film script/ best director, best supporting actor/actress, best music, best special effects, etc.</a:t>
            </a:r>
            <a:endParaRPr lang="hr-HR" sz="1400" dirty="0">
              <a:solidFill>
                <a:srgbClr val="FF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2254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95BB9EA-1F88-47A9-B357-FFCBF47D8B9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624BBB0E-C0C1-4F63-B863-93C7A9EFBF0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4621F972-C373-4B85-9708-2A99F029C5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30960DF2-B557-4D96-ADC1-D267D3454C4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62725" y="0"/>
            <a:ext cx="9866550" cy="6858000"/>
          </a:xfrm>
          <a:prstGeom prst="rect">
            <a:avLst/>
          </a:prstGeom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E9DD9B81-02E0-424A-8D63-14C42658381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4185" y="2083030"/>
            <a:ext cx="8782975" cy="1631036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TekstniOkvir 8">
            <a:extLst>
              <a:ext uri="{FF2B5EF4-FFF2-40B4-BE49-F238E27FC236}">
                <a16:creationId xmlns:a16="http://schemas.microsoft.com/office/drawing/2014/main" id="{EF8315EA-9114-44B6-BBBE-800069D0DCB1}"/>
              </a:ext>
            </a:extLst>
          </p:cNvPr>
          <p:cNvSpPr txBox="1"/>
          <p:nvPr/>
        </p:nvSpPr>
        <p:spPr>
          <a:xfrm>
            <a:off x="361275" y="397251"/>
            <a:ext cx="3443538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Class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48.</a:t>
            </a: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Otvorite udžbenik na stranici 48. 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601C495F-D1A7-4D96-854E-3DA0B71B3654}"/>
              </a:ext>
            </a:extLst>
          </p:cNvPr>
          <p:cNvSpPr txBox="1"/>
          <p:nvPr/>
        </p:nvSpPr>
        <p:spPr>
          <a:xfrm>
            <a:off x="509202" y="1737170"/>
            <a:ext cx="3621873" cy="423449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hr-HR" sz="1600" dirty="0">
                <a:solidFill>
                  <a:srgbClr val="0070C0"/>
                </a:solidFill>
              </a:rPr>
              <a:t>Pogledaj fotografije i odgovori na pitanja. </a:t>
            </a:r>
          </a:p>
        </p:txBody>
      </p:sp>
      <p:pic>
        <p:nvPicPr>
          <p:cNvPr id="11" name="Slika 10">
            <a:extLst>
              <a:ext uri="{FF2B5EF4-FFF2-40B4-BE49-F238E27FC236}">
                <a16:creationId xmlns:a16="http://schemas.microsoft.com/office/drawing/2014/main" id="{6924FA4B-DB1A-4169-A2AF-F78FABDCE3AB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3234"/>
          <a:stretch/>
        </p:blipFill>
        <p:spPr>
          <a:xfrm>
            <a:off x="6228095" y="306791"/>
            <a:ext cx="4363512" cy="1876609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TekstniOkvir 11">
            <a:extLst>
              <a:ext uri="{FF2B5EF4-FFF2-40B4-BE49-F238E27FC236}">
                <a16:creationId xmlns:a16="http://schemas.microsoft.com/office/drawing/2014/main" id="{5DF9AA6F-C7B7-498D-9B28-F1330BA41974}"/>
              </a:ext>
            </a:extLst>
          </p:cNvPr>
          <p:cNvSpPr txBox="1"/>
          <p:nvPr/>
        </p:nvSpPr>
        <p:spPr>
          <a:xfrm>
            <a:off x="3534600" y="4040344"/>
            <a:ext cx="1281094" cy="2542363"/>
          </a:xfrm>
          <a:prstGeom prst="rect">
            <a:avLst/>
          </a:prstGeom>
          <a:solidFill>
            <a:srgbClr val="FFE7FF"/>
          </a:solidFill>
          <a:ln w="38100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hr-HR" dirty="0"/>
              <a:t>FAMILY</a:t>
            </a:r>
          </a:p>
          <a:p>
            <a:pPr>
              <a:lnSpc>
                <a:spcPct val="150000"/>
              </a:lnSpc>
            </a:pPr>
            <a:endParaRPr lang="hr-HR" dirty="0"/>
          </a:p>
          <a:p>
            <a:pPr>
              <a:lnSpc>
                <a:spcPct val="150000"/>
              </a:lnSpc>
            </a:pPr>
            <a:endParaRPr lang="hr-HR" dirty="0"/>
          </a:p>
          <a:p>
            <a:pPr>
              <a:lnSpc>
                <a:spcPct val="150000"/>
              </a:lnSpc>
            </a:pPr>
            <a:endParaRPr lang="hr-HR" dirty="0"/>
          </a:p>
          <a:p>
            <a:pPr>
              <a:lnSpc>
                <a:spcPct val="150000"/>
              </a:lnSpc>
            </a:pPr>
            <a:endParaRPr lang="hr-HR" dirty="0"/>
          </a:p>
          <a:p>
            <a:pPr>
              <a:lnSpc>
                <a:spcPct val="150000"/>
              </a:lnSpc>
            </a:pPr>
            <a:endParaRPr lang="hr-HR" dirty="0"/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452CBBF7-C39E-4B2D-81CF-F9CEDD419888}"/>
              </a:ext>
            </a:extLst>
          </p:cNvPr>
          <p:cNvSpPr txBox="1"/>
          <p:nvPr/>
        </p:nvSpPr>
        <p:spPr>
          <a:xfrm>
            <a:off x="5106539" y="4059926"/>
            <a:ext cx="1281094" cy="2542363"/>
          </a:xfrm>
          <a:prstGeom prst="rect">
            <a:avLst/>
          </a:prstGeom>
          <a:solidFill>
            <a:srgbClr val="FFE7FF"/>
          </a:solidFill>
          <a:ln w="38100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hr-HR" dirty="0"/>
              <a:t>EARLY  LIFE</a:t>
            </a:r>
          </a:p>
          <a:p>
            <a:pPr>
              <a:lnSpc>
                <a:spcPct val="150000"/>
              </a:lnSpc>
            </a:pPr>
            <a:endParaRPr lang="hr-HR" dirty="0"/>
          </a:p>
          <a:p>
            <a:pPr>
              <a:lnSpc>
                <a:spcPct val="150000"/>
              </a:lnSpc>
            </a:pPr>
            <a:endParaRPr lang="hr-HR" dirty="0"/>
          </a:p>
          <a:p>
            <a:pPr>
              <a:lnSpc>
                <a:spcPct val="150000"/>
              </a:lnSpc>
            </a:pPr>
            <a:endParaRPr lang="hr-HR" dirty="0"/>
          </a:p>
          <a:p>
            <a:pPr>
              <a:lnSpc>
                <a:spcPct val="150000"/>
              </a:lnSpc>
            </a:pPr>
            <a:endParaRPr lang="hr-HR" dirty="0"/>
          </a:p>
          <a:p>
            <a:pPr>
              <a:lnSpc>
                <a:spcPct val="150000"/>
              </a:lnSpc>
            </a:pPr>
            <a:endParaRPr lang="hr-HR" dirty="0"/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F641AA81-615A-41CD-A290-F6117B651519}"/>
              </a:ext>
            </a:extLst>
          </p:cNvPr>
          <p:cNvSpPr txBox="1"/>
          <p:nvPr/>
        </p:nvSpPr>
        <p:spPr>
          <a:xfrm>
            <a:off x="6714394" y="4027985"/>
            <a:ext cx="1368695" cy="2542363"/>
          </a:xfrm>
          <a:prstGeom prst="rect">
            <a:avLst/>
          </a:prstGeom>
          <a:solidFill>
            <a:srgbClr val="FFE7FF"/>
          </a:solidFill>
          <a:ln w="38100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hr-HR" dirty="0"/>
              <a:t>CHARACTER</a:t>
            </a:r>
          </a:p>
          <a:p>
            <a:pPr>
              <a:lnSpc>
                <a:spcPct val="150000"/>
              </a:lnSpc>
            </a:pPr>
            <a:endParaRPr lang="hr-HR" dirty="0"/>
          </a:p>
          <a:p>
            <a:pPr>
              <a:lnSpc>
                <a:spcPct val="150000"/>
              </a:lnSpc>
            </a:pPr>
            <a:endParaRPr lang="hr-HR" dirty="0"/>
          </a:p>
          <a:p>
            <a:pPr>
              <a:lnSpc>
                <a:spcPct val="150000"/>
              </a:lnSpc>
            </a:pPr>
            <a:endParaRPr lang="hr-HR" dirty="0"/>
          </a:p>
          <a:p>
            <a:pPr>
              <a:lnSpc>
                <a:spcPct val="150000"/>
              </a:lnSpc>
            </a:pPr>
            <a:endParaRPr lang="hr-HR" dirty="0"/>
          </a:p>
          <a:p>
            <a:pPr>
              <a:lnSpc>
                <a:spcPct val="150000"/>
              </a:lnSpc>
            </a:pPr>
            <a:endParaRPr lang="hr-HR" dirty="0"/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20CDDB7E-0B47-44D5-A438-6A698F768B51}"/>
              </a:ext>
            </a:extLst>
          </p:cNvPr>
          <p:cNvSpPr txBox="1"/>
          <p:nvPr/>
        </p:nvSpPr>
        <p:spPr>
          <a:xfrm>
            <a:off x="8409851" y="4022823"/>
            <a:ext cx="1281094" cy="2542363"/>
          </a:xfrm>
          <a:prstGeom prst="rect">
            <a:avLst/>
          </a:prstGeom>
          <a:solidFill>
            <a:srgbClr val="FFE7FF"/>
          </a:solidFill>
          <a:ln w="38100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hr-HR" dirty="0"/>
              <a:t>INTERESTS</a:t>
            </a:r>
          </a:p>
          <a:p>
            <a:pPr>
              <a:lnSpc>
                <a:spcPct val="150000"/>
              </a:lnSpc>
            </a:pPr>
            <a:endParaRPr lang="hr-HR" dirty="0"/>
          </a:p>
          <a:p>
            <a:pPr>
              <a:lnSpc>
                <a:spcPct val="150000"/>
              </a:lnSpc>
            </a:pPr>
            <a:endParaRPr lang="hr-HR" dirty="0"/>
          </a:p>
          <a:p>
            <a:pPr>
              <a:lnSpc>
                <a:spcPct val="150000"/>
              </a:lnSpc>
            </a:pPr>
            <a:endParaRPr lang="hr-HR" dirty="0"/>
          </a:p>
          <a:p>
            <a:pPr>
              <a:lnSpc>
                <a:spcPct val="150000"/>
              </a:lnSpc>
            </a:pPr>
            <a:endParaRPr lang="hr-HR" dirty="0"/>
          </a:p>
          <a:p>
            <a:pPr>
              <a:lnSpc>
                <a:spcPct val="150000"/>
              </a:lnSpc>
            </a:pPr>
            <a:endParaRPr lang="hr-HR" dirty="0"/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E9FDD48E-825A-48C7-BD74-AC273DD69B98}"/>
              </a:ext>
            </a:extLst>
          </p:cNvPr>
          <p:cNvSpPr txBox="1"/>
          <p:nvPr/>
        </p:nvSpPr>
        <p:spPr>
          <a:xfrm>
            <a:off x="9953260" y="4014008"/>
            <a:ext cx="1729538" cy="2542363"/>
          </a:xfrm>
          <a:prstGeom prst="rect">
            <a:avLst/>
          </a:prstGeom>
          <a:solidFill>
            <a:srgbClr val="FFE7FF"/>
          </a:solidFill>
          <a:ln w="38100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hr-HR" dirty="0"/>
              <a:t>ACTING  CAREER</a:t>
            </a:r>
          </a:p>
          <a:p>
            <a:pPr>
              <a:lnSpc>
                <a:spcPct val="150000"/>
              </a:lnSpc>
            </a:pPr>
            <a:endParaRPr lang="hr-HR" dirty="0"/>
          </a:p>
          <a:p>
            <a:pPr>
              <a:lnSpc>
                <a:spcPct val="150000"/>
              </a:lnSpc>
            </a:pPr>
            <a:endParaRPr lang="hr-HR" dirty="0"/>
          </a:p>
          <a:p>
            <a:pPr>
              <a:lnSpc>
                <a:spcPct val="150000"/>
              </a:lnSpc>
            </a:pPr>
            <a:endParaRPr lang="hr-HR" dirty="0"/>
          </a:p>
          <a:p>
            <a:pPr>
              <a:lnSpc>
                <a:spcPct val="150000"/>
              </a:lnSpc>
            </a:pPr>
            <a:endParaRPr lang="hr-HR" dirty="0"/>
          </a:p>
          <a:p>
            <a:pPr>
              <a:lnSpc>
                <a:spcPct val="150000"/>
              </a:lnSpc>
            </a:pPr>
            <a:endParaRPr lang="hr-HR" dirty="0"/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FA8B9D2A-1DB7-4C62-9466-A0D57377C44E}"/>
              </a:ext>
            </a:extLst>
          </p:cNvPr>
          <p:cNvSpPr txBox="1"/>
          <p:nvPr/>
        </p:nvSpPr>
        <p:spPr>
          <a:xfrm>
            <a:off x="204185" y="4235075"/>
            <a:ext cx="2937986" cy="190077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hr-HR" sz="1600" b="1" dirty="0">
                <a:solidFill>
                  <a:srgbClr val="0070C0"/>
                </a:solidFill>
              </a:rPr>
              <a:t>R</a:t>
            </a:r>
            <a:r>
              <a:rPr lang="en-US" sz="1600" b="1" dirty="0" err="1">
                <a:solidFill>
                  <a:srgbClr val="0070C0"/>
                </a:solidFill>
              </a:rPr>
              <a:t>ead</a:t>
            </a:r>
            <a:r>
              <a:rPr lang="en-US" sz="1600" b="1" dirty="0">
                <a:solidFill>
                  <a:srgbClr val="0070C0"/>
                </a:solidFill>
              </a:rPr>
              <a:t> the texts and take notes under the given headings.</a:t>
            </a:r>
            <a:endParaRPr lang="hr-HR" sz="1600" b="1" dirty="0">
              <a:solidFill>
                <a:srgbClr val="0070C0"/>
              </a:solidFill>
            </a:endParaRPr>
          </a:p>
          <a:p>
            <a:pPr>
              <a:lnSpc>
                <a:spcPct val="150000"/>
              </a:lnSpc>
            </a:pPr>
            <a:endParaRPr lang="hr-HR" sz="1600" b="1" dirty="0"/>
          </a:p>
          <a:p>
            <a:pPr>
              <a:lnSpc>
                <a:spcPct val="150000"/>
              </a:lnSpc>
            </a:pPr>
            <a:r>
              <a:rPr lang="hr-HR" sz="1600" dirty="0">
                <a:solidFill>
                  <a:srgbClr val="0070C0"/>
                </a:solidFill>
              </a:rPr>
              <a:t>Pročitaj tekstove i zapiši bilješke ispod svakog podnaslova. </a:t>
            </a:r>
          </a:p>
        </p:txBody>
      </p:sp>
    </p:spTree>
    <p:extLst>
      <p:ext uri="{BB962C8B-B14F-4D97-AF65-F5344CB8AC3E}">
        <p14:creationId xmlns:p14="http://schemas.microsoft.com/office/powerpoint/2010/main" val="1884254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95BB9EA-1F88-47A9-B357-FFCBF47D8B9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624BBB0E-C0C1-4F63-B863-93C7A9EFBF0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4621F972-C373-4B85-9708-2A99F029C5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950EB446-8B66-4C45-99B4-9872C98B17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1525" y="690139"/>
            <a:ext cx="7287871" cy="3393589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2A871D77-ABD8-4175-A105-DC611EB1375A}"/>
              </a:ext>
            </a:extLst>
          </p:cNvPr>
          <p:cNvSpPr txBox="1"/>
          <p:nvPr/>
        </p:nvSpPr>
        <p:spPr>
          <a:xfrm>
            <a:off x="651246" y="174615"/>
            <a:ext cx="2882068" cy="423449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hr-HR" sz="1600" dirty="0">
                <a:solidFill>
                  <a:srgbClr val="0070C0"/>
                </a:solidFill>
              </a:rPr>
              <a:t>Spoji riječi/izraze s definicijama. 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BEE4EB86-79BF-46C1-857A-053AB8610ECA}"/>
              </a:ext>
            </a:extLst>
          </p:cNvPr>
          <p:cNvSpPr txBox="1"/>
          <p:nvPr/>
        </p:nvSpPr>
        <p:spPr>
          <a:xfrm>
            <a:off x="3323593" y="1059610"/>
            <a:ext cx="3251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9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69C921F1-3E02-40BE-B806-2C77CDE15F60}"/>
              </a:ext>
            </a:extLst>
          </p:cNvPr>
          <p:cNvSpPr txBox="1"/>
          <p:nvPr/>
        </p:nvSpPr>
        <p:spPr>
          <a:xfrm>
            <a:off x="3372227" y="3373250"/>
            <a:ext cx="3251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8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A6C327C7-2B29-427B-B2A0-98CFEB2F4140}"/>
              </a:ext>
            </a:extLst>
          </p:cNvPr>
          <p:cNvSpPr txBox="1"/>
          <p:nvPr/>
        </p:nvSpPr>
        <p:spPr>
          <a:xfrm>
            <a:off x="3278916" y="1646646"/>
            <a:ext cx="5087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10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9E09063A-5707-4BEC-BE76-D8969DF7098D}"/>
              </a:ext>
            </a:extLst>
          </p:cNvPr>
          <p:cNvSpPr txBox="1"/>
          <p:nvPr/>
        </p:nvSpPr>
        <p:spPr>
          <a:xfrm>
            <a:off x="3370748" y="1941769"/>
            <a:ext cx="3251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3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6F9E88B6-CD88-44BC-A4A2-F7695D9BA2CF}"/>
              </a:ext>
            </a:extLst>
          </p:cNvPr>
          <p:cNvSpPr txBox="1"/>
          <p:nvPr/>
        </p:nvSpPr>
        <p:spPr>
          <a:xfrm>
            <a:off x="3352252" y="2233682"/>
            <a:ext cx="2678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2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C634D6E1-A396-4B88-B511-02604F9DB515}"/>
              </a:ext>
            </a:extLst>
          </p:cNvPr>
          <p:cNvSpPr txBox="1"/>
          <p:nvPr/>
        </p:nvSpPr>
        <p:spPr>
          <a:xfrm>
            <a:off x="3370748" y="2482164"/>
            <a:ext cx="3251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4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26AE0323-0D66-429B-AAFC-FE3DF9B96C7A}"/>
              </a:ext>
            </a:extLst>
          </p:cNvPr>
          <p:cNvSpPr txBox="1"/>
          <p:nvPr/>
        </p:nvSpPr>
        <p:spPr>
          <a:xfrm>
            <a:off x="3389244" y="2782863"/>
            <a:ext cx="3251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1</a:t>
            </a: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7D66D7C4-2D3F-44BF-BCE2-C968E88D66DB}"/>
              </a:ext>
            </a:extLst>
          </p:cNvPr>
          <p:cNvSpPr txBox="1"/>
          <p:nvPr/>
        </p:nvSpPr>
        <p:spPr>
          <a:xfrm>
            <a:off x="3389243" y="3083665"/>
            <a:ext cx="3251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5</a:t>
            </a: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E88EC3A7-A47B-475C-8D4B-B85E2592E5D7}"/>
              </a:ext>
            </a:extLst>
          </p:cNvPr>
          <p:cNvSpPr txBox="1"/>
          <p:nvPr/>
        </p:nvSpPr>
        <p:spPr>
          <a:xfrm>
            <a:off x="3370747" y="1335876"/>
            <a:ext cx="3251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7</a:t>
            </a: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1F8BC9DD-121E-4088-82FC-15E3365FD57C}"/>
              </a:ext>
            </a:extLst>
          </p:cNvPr>
          <p:cNvSpPr txBox="1"/>
          <p:nvPr/>
        </p:nvSpPr>
        <p:spPr>
          <a:xfrm>
            <a:off x="3392009" y="3637189"/>
            <a:ext cx="3251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6</a:t>
            </a:r>
          </a:p>
        </p:txBody>
      </p:sp>
      <p:pic>
        <p:nvPicPr>
          <p:cNvPr id="17" name="Slika 16">
            <a:extLst>
              <a:ext uri="{FF2B5EF4-FFF2-40B4-BE49-F238E27FC236}">
                <a16:creationId xmlns:a16="http://schemas.microsoft.com/office/drawing/2014/main" id="{9CB18188-F4F5-4079-94B1-B17DB4E26DD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26091" y="3711804"/>
            <a:ext cx="4945215" cy="3012512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8" name="Pravokutnik 17">
            <a:extLst>
              <a:ext uri="{FF2B5EF4-FFF2-40B4-BE49-F238E27FC236}">
                <a16:creationId xmlns:a16="http://schemas.microsoft.com/office/drawing/2014/main" id="{6EB3C0F7-A673-4A16-9473-4A77CCDE7BA5}"/>
              </a:ext>
            </a:extLst>
          </p:cNvPr>
          <p:cNvSpPr/>
          <p:nvPr/>
        </p:nvSpPr>
        <p:spPr>
          <a:xfrm>
            <a:off x="11123720" y="4429919"/>
            <a:ext cx="547586" cy="2294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31796734-E8BE-4828-9EDE-067F77EC11C3}"/>
              </a:ext>
            </a:extLst>
          </p:cNvPr>
          <p:cNvSpPr txBox="1"/>
          <p:nvPr/>
        </p:nvSpPr>
        <p:spPr>
          <a:xfrm>
            <a:off x="8323441" y="2758673"/>
            <a:ext cx="3558574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Na koga se niže navedene rečenice odnose? </a:t>
            </a:r>
            <a:r>
              <a:rPr lang="hr-HR" sz="1600" dirty="0" err="1">
                <a:solidFill>
                  <a:srgbClr val="0070C0"/>
                </a:solidFill>
              </a:rPr>
              <a:t>Russela</a:t>
            </a:r>
            <a:r>
              <a:rPr lang="hr-HR" sz="1600" dirty="0">
                <a:solidFill>
                  <a:srgbClr val="0070C0"/>
                </a:solidFill>
              </a:rPr>
              <a:t> </a:t>
            </a:r>
            <a:r>
              <a:rPr lang="hr-HR" sz="1600" dirty="0" err="1">
                <a:solidFill>
                  <a:srgbClr val="0070C0"/>
                </a:solidFill>
              </a:rPr>
              <a:t>Crowa</a:t>
            </a:r>
            <a:r>
              <a:rPr lang="hr-HR" sz="1600" dirty="0">
                <a:solidFill>
                  <a:srgbClr val="0070C0"/>
                </a:solidFill>
              </a:rPr>
              <a:t>, </a:t>
            </a:r>
            <a:r>
              <a:rPr lang="hr-HR" sz="1600" dirty="0" err="1">
                <a:solidFill>
                  <a:srgbClr val="0070C0"/>
                </a:solidFill>
              </a:rPr>
              <a:t>Hugha</a:t>
            </a:r>
            <a:r>
              <a:rPr lang="hr-HR" sz="1600" dirty="0">
                <a:solidFill>
                  <a:srgbClr val="0070C0"/>
                </a:solidFill>
              </a:rPr>
              <a:t> </a:t>
            </a:r>
            <a:r>
              <a:rPr lang="hr-HR" sz="1600" dirty="0" err="1">
                <a:solidFill>
                  <a:srgbClr val="0070C0"/>
                </a:solidFill>
              </a:rPr>
              <a:t>Jackmana</a:t>
            </a:r>
            <a:r>
              <a:rPr lang="hr-HR" sz="1600" dirty="0">
                <a:solidFill>
                  <a:srgbClr val="0070C0"/>
                </a:solidFill>
              </a:rPr>
              <a:t> ili/i </a:t>
            </a:r>
            <a:r>
              <a:rPr lang="hr-HR" sz="1600" dirty="0" err="1">
                <a:solidFill>
                  <a:srgbClr val="0070C0"/>
                </a:solidFill>
              </a:rPr>
              <a:t>Chrisa</a:t>
            </a:r>
            <a:r>
              <a:rPr lang="hr-HR" sz="1600" dirty="0">
                <a:solidFill>
                  <a:srgbClr val="0070C0"/>
                </a:solidFill>
              </a:rPr>
              <a:t> </a:t>
            </a:r>
            <a:r>
              <a:rPr lang="hr-HR" sz="1600" dirty="0" err="1">
                <a:solidFill>
                  <a:srgbClr val="0070C0"/>
                </a:solidFill>
              </a:rPr>
              <a:t>Hemswortha</a:t>
            </a:r>
            <a:r>
              <a:rPr lang="hr-HR" sz="1600" dirty="0">
                <a:solidFill>
                  <a:srgbClr val="0070C0"/>
                </a:solidFill>
              </a:rPr>
              <a:t>?</a:t>
            </a: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E45F1D32-04D7-4E38-8B22-2869CD540C24}"/>
              </a:ext>
            </a:extLst>
          </p:cNvPr>
          <p:cNvSpPr txBox="1"/>
          <p:nvPr/>
        </p:nvSpPr>
        <p:spPr>
          <a:xfrm>
            <a:off x="10280341" y="4314548"/>
            <a:ext cx="5475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HJ</a:t>
            </a:r>
          </a:p>
        </p:txBody>
      </p:sp>
      <p:sp>
        <p:nvSpPr>
          <p:cNvPr id="21" name="TekstniOkvir 20">
            <a:extLst>
              <a:ext uri="{FF2B5EF4-FFF2-40B4-BE49-F238E27FC236}">
                <a16:creationId xmlns:a16="http://schemas.microsoft.com/office/drawing/2014/main" id="{D6088294-F0EA-4D9F-9F54-EE855035DA3F}"/>
              </a:ext>
            </a:extLst>
          </p:cNvPr>
          <p:cNvSpPr txBox="1"/>
          <p:nvPr/>
        </p:nvSpPr>
        <p:spPr>
          <a:xfrm>
            <a:off x="10318940" y="4605959"/>
            <a:ext cx="5475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RC</a:t>
            </a:r>
          </a:p>
        </p:txBody>
      </p:sp>
      <p:sp>
        <p:nvSpPr>
          <p:cNvPr id="22" name="TekstniOkvir 21">
            <a:extLst>
              <a:ext uri="{FF2B5EF4-FFF2-40B4-BE49-F238E27FC236}">
                <a16:creationId xmlns:a16="http://schemas.microsoft.com/office/drawing/2014/main" id="{7859E484-6E88-4739-8DFC-C8563E45C8A9}"/>
              </a:ext>
            </a:extLst>
          </p:cNvPr>
          <p:cNvSpPr txBox="1"/>
          <p:nvPr/>
        </p:nvSpPr>
        <p:spPr>
          <a:xfrm>
            <a:off x="10329233" y="5155365"/>
            <a:ext cx="5475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HJ</a:t>
            </a:r>
          </a:p>
        </p:txBody>
      </p:sp>
      <p:sp>
        <p:nvSpPr>
          <p:cNvPr id="23" name="TekstniOkvir 22">
            <a:extLst>
              <a:ext uri="{FF2B5EF4-FFF2-40B4-BE49-F238E27FC236}">
                <a16:creationId xmlns:a16="http://schemas.microsoft.com/office/drawing/2014/main" id="{EF592617-4E87-477A-86F5-997F2F41531F}"/>
              </a:ext>
            </a:extLst>
          </p:cNvPr>
          <p:cNvSpPr txBox="1"/>
          <p:nvPr/>
        </p:nvSpPr>
        <p:spPr>
          <a:xfrm>
            <a:off x="10318940" y="4874669"/>
            <a:ext cx="5475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RC</a:t>
            </a:r>
          </a:p>
        </p:txBody>
      </p:sp>
      <p:sp>
        <p:nvSpPr>
          <p:cNvPr id="24" name="TekstniOkvir 23">
            <a:extLst>
              <a:ext uri="{FF2B5EF4-FFF2-40B4-BE49-F238E27FC236}">
                <a16:creationId xmlns:a16="http://schemas.microsoft.com/office/drawing/2014/main" id="{BD6ABF06-A365-47B2-8803-96149662252D}"/>
              </a:ext>
            </a:extLst>
          </p:cNvPr>
          <p:cNvSpPr txBox="1"/>
          <p:nvPr/>
        </p:nvSpPr>
        <p:spPr>
          <a:xfrm>
            <a:off x="10299447" y="5434408"/>
            <a:ext cx="8242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HJ, CH</a:t>
            </a:r>
          </a:p>
        </p:txBody>
      </p:sp>
      <p:sp>
        <p:nvSpPr>
          <p:cNvPr id="25" name="TekstniOkvir 24">
            <a:extLst>
              <a:ext uri="{FF2B5EF4-FFF2-40B4-BE49-F238E27FC236}">
                <a16:creationId xmlns:a16="http://schemas.microsoft.com/office/drawing/2014/main" id="{3BAA60A6-589E-4BEE-9DC4-89C966187496}"/>
              </a:ext>
            </a:extLst>
          </p:cNvPr>
          <p:cNvSpPr txBox="1"/>
          <p:nvPr/>
        </p:nvSpPr>
        <p:spPr>
          <a:xfrm>
            <a:off x="10318939" y="5725819"/>
            <a:ext cx="5475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HJ</a:t>
            </a:r>
          </a:p>
        </p:txBody>
      </p:sp>
      <p:sp>
        <p:nvSpPr>
          <p:cNvPr id="26" name="TekstniOkvir 25">
            <a:extLst>
              <a:ext uri="{FF2B5EF4-FFF2-40B4-BE49-F238E27FC236}">
                <a16:creationId xmlns:a16="http://schemas.microsoft.com/office/drawing/2014/main" id="{DC67A237-3214-4531-97D5-8D6CB60B0CC2}"/>
              </a:ext>
            </a:extLst>
          </p:cNvPr>
          <p:cNvSpPr txBox="1"/>
          <p:nvPr/>
        </p:nvSpPr>
        <p:spPr>
          <a:xfrm>
            <a:off x="10311412" y="6000035"/>
            <a:ext cx="8123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RC, CH</a:t>
            </a:r>
          </a:p>
        </p:txBody>
      </p:sp>
      <p:sp>
        <p:nvSpPr>
          <p:cNvPr id="27" name="TekstniOkvir 26">
            <a:extLst>
              <a:ext uri="{FF2B5EF4-FFF2-40B4-BE49-F238E27FC236}">
                <a16:creationId xmlns:a16="http://schemas.microsoft.com/office/drawing/2014/main" id="{F6EE1F0B-16AE-4EFF-B703-167A9EC319C0}"/>
              </a:ext>
            </a:extLst>
          </p:cNvPr>
          <p:cNvSpPr txBox="1"/>
          <p:nvPr/>
        </p:nvSpPr>
        <p:spPr>
          <a:xfrm>
            <a:off x="10329233" y="6310453"/>
            <a:ext cx="5475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RC</a:t>
            </a:r>
          </a:p>
        </p:txBody>
      </p:sp>
    </p:spTree>
    <p:extLst>
      <p:ext uri="{BB962C8B-B14F-4D97-AF65-F5344CB8AC3E}">
        <p14:creationId xmlns:p14="http://schemas.microsoft.com/office/powerpoint/2010/main" val="3684612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95BB9EA-1F88-47A9-B357-FFCBF47D8B9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624BBB0E-C0C1-4F63-B863-93C7A9EFBF0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4621F972-C373-4B85-9708-2A99F029C5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B5619CAA-F904-45E0-992E-5AC11DCE13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8285" y="755363"/>
            <a:ext cx="3772724" cy="2624014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Slika 5">
            <a:hlinkClick r:id="rId5"/>
            <a:extLst>
              <a:ext uri="{FF2B5EF4-FFF2-40B4-BE49-F238E27FC236}">
                <a16:creationId xmlns:a16="http://schemas.microsoft.com/office/drawing/2014/main" id="{D64F5F40-43CB-4316-9C64-E49E442446D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96724" y="2014317"/>
            <a:ext cx="1116182" cy="1365060"/>
          </a:xfrm>
          <a:prstGeom prst="rect">
            <a:avLst/>
          </a:prstGeom>
        </p:spPr>
      </p:pic>
      <p:pic>
        <p:nvPicPr>
          <p:cNvPr id="7" name="Slika 6">
            <a:hlinkClick r:id="rId7"/>
            <a:extLst>
              <a:ext uri="{FF2B5EF4-FFF2-40B4-BE49-F238E27FC236}">
                <a16:creationId xmlns:a16="http://schemas.microsoft.com/office/drawing/2014/main" id="{DED824DD-8E9E-436F-B081-765BD486C42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39754" y="2007997"/>
            <a:ext cx="1110834" cy="1358520"/>
          </a:xfrm>
          <a:prstGeom prst="rect">
            <a:avLst/>
          </a:prstGeom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id="{FCA08ADF-EF4F-49AA-B08B-EFDE539F1D7E}"/>
              </a:ext>
            </a:extLst>
          </p:cNvPr>
          <p:cNvSpPr txBox="1"/>
          <p:nvPr/>
        </p:nvSpPr>
        <p:spPr>
          <a:xfrm>
            <a:off x="5118529" y="3639624"/>
            <a:ext cx="1472572" cy="338554"/>
          </a:xfrm>
          <a:prstGeom prst="rect">
            <a:avLst/>
          </a:prstGeom>
          <a:solidFill>
            <a:schemeClr val="bg1"/>
          </a:solidFill>
          <a:ln w="38100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r>
              <a:rPr lang="hr-HR" sz="1600" dirty="0"/>
              <a:t>VOCABULARY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1C686E35-BE9E-4460-8BE5-1401E20E25D0}"/>
              </a:ext>
            </a:extLst>
          </p:cNvPr>
          <p:cNvSpPr txBox="1"/>
          <p:nvPr/>
        </p:nvSpPr>
        <p:spPr>
          <a:xfrm>
            <a:off x="6096000" y="1169295"/>
            <a:ext cx="3839509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Pomoću slika s poveznicama pristupi zanimljivim igrama za ponavljanje.</a:t>
            </a:r>
            <a:endParaRPr lang="hr-HR" sz="1600" i="1" dirty="0">
              <a:solidFill>
                <a:srgbClr val="0070C0"/>
              </a:solidFill>
            </a:endParaRP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97023602-58A4-43F7-92F2-56BFAA1E5030}"/>
              </a:ext>
            </a:extLst>
          </p:cNvPr>
          <p:cNvSpPr txBox="1"/>
          <p:nvPr/>
        </p:nvSpPr>
        <p:spPr>
          <a:xfrm>
            <a:off x="9273350" y="3458592"/>
            <a:ext cx="1643642" cy="584775"/>
          </a:xfrm>
          <a:prstGeom prst="rect">
            <a:avLst/>
          </a:prstGeom>
          <a:solidFill>
            <a:schemeClr val="bg1"/>
          </a:solidFill>
          <a:ln w="38100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r>
              <a:rPr lang="hr-HR" sz="1600" dirty="0"/>
              <a:t>PRESENT PERFECT SIMPLE</a:t>
            </a:r>
          </a:p>
        </p:txBody>
      </p:sp>
      <p:pic>
        <p:nvPicPr>
          <p:cNvPr id="11" name="Slika 10">
            <a:hlinkClick r:id="rId8"/>
            <a:extLst>
              <a:ext uri="{FF2B5EF4-FFF2-40B4-BE49-F238E27FC236}">
                <a16:creationId xmlns:a16="http://schemas.microsoft.com/office/drawing/2014/main" id="{343C1C36-CDFC-437B-B88D-9A3ED356CD3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60337" y="1989115"/>
            <a:ext cx="1110834" cy="1358520"/>
          </a:xfrm>
          <a:prstGeom prst="rect">
            <a:avLst/>
          </a:prstGeom>
        </p:spPr>
      </p:pic>
      <p:sp>
        <p:nvSpPr>
          <p:cNvPr id="12" name="TekstniOkvir 11">
            <a:extLst>
              <a:ext uri="{FF2B5EF4-FFF2-40B4-BE49-F238E27FC236}">
                <a16:creationId xmlns:a16="http://schemas.microsoft.com/office/drawing/2014/main" id="{B763F64B-E530-4E4F-A7D2-55A46F558390}"/>
              </a:ext>
            </a:extLst>
          </p:cNvPr>
          <p:cNvSpPr txBox="1"/>
          <p:nvPr/>
        </p:nvSpPr>
        <p:spPr>
          <a:xfrm>
            <a:off x="7314914" y="3443110"/>
            <a:ext cx="1643642" cy="584775"/>
          </a:xfrm>
          <a:prstGeom prst="rect">
            <a:avLst/>
          </a:prstGeom>
          <a:solidFill>
            <a:schemeClr val="bg1"/>
          </a:solidFill>
          <a:ln w="38100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r>
              <a:rPr lang="hr-HR" sz="1600" dirty="0"/>
              <a:t>VOCABULARY CROSSWORD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A34778DF-7C46-4810-AB7A-700B377CE833}"/>
              </a:ext>
            </a:extLst>
          </p:cNvPr>
          <p:cNvSpPr txBox="1"/>
          <p:nvPr/>
        </p:nvSpPr>
        <p:spPr>
          <a:xfrm>
            <a:off x="637518" y="4286443"/>
            <a:ext cx="4194257" cy="2126864"/>
          </a:xfrm>
          <a:prstGeom prst="rect">
            <a:avLst/>
          </a:prstGeom>
          <a:solidFill>
            <a:srgbClr val="FFE7FF"/>
          </a:solidFill>
          <a:ln w="38100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hr-HR" dirty="0"/>
              <a:t>N</a:t>
            </a:r>
            <a:r>
              <a:rPr lang="en-US" dirty="0" err="1"/>
              <a:t>ext</a:t>
            </a:r>
            <a:r>
              <a:rPr lang="en-US" dirty="0"/>
              <a:t> time </a:t>
            </a:r>
            <a:r>
              <a:rPr lang="hr-HR" dirty="0" err="1"/>
              <a:t>you</a:t>
            </a:r>
            <a:r>
              <a:rPr lang="en-US" dirty="0"/>
              <a:t> are going to write a biography of a famous actor or actress</a:t>
            </a:r>
            <a:r>
              <a:rPr lang="hr-HR" dirty="0"/>
              <a:t>. </a:t>
            </a:r>
          </a:p>
          <a:p>
            <a:pPr>
              <a:lnSpc>
                <a:spcPct val="150000"/>
              </a:lnSpc>
            </a:pPr>
            <a:r>
              <a:rPr lang="hr-HR" dirty="0"/>
              <a:t>C</a:t>
            </a:r>
            <a:r>
              <a:rPr lang="en-US" dirty="0" err="1"/>
              <a:t>ollect</a:t>
            </a:r>
            <a:r>
              <a:rPr lang="en-US" dirty="0"/>
              <a:t> as much information about him/her and bring all the information </a:t>
            </a:r>
            <a:r>
              <a:rPr lang="hr-HR" dirty="0" err="1"/>
              <a:t>you</a:t>
            </a:r>
            <a:r>
              <a:rPr lang="en-US" dirty="0"/>
              <a:t> have </a:t>
            </a:r>
            <a:r>
              <a:rPr lang="en-US" dirty="0" err="1"/>
              <a:t>collecte</a:t>
            </a:r>
            <a:r>
              <a:rPr lang="hr-HR" dirty="0"/>
              <a:t>d.</a:t>
            </a: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F6E6A75B-6CD6-42BE-A2EF-56EF737B8E97}"/>
              </a:ext>
            </a:extLst>
          </p:cNvPr>
          <p:cNvSpPr txBox="1"/>
          <p:nvPr/>
        </p:nvSpPr>
        <p:spPr>
          <a:xfrm>
            <a:off x="5033233" y="5150096"/>
            <a:ext cx="3839509" cy="1077218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Sljedeći sat ćete pisati biografiju poznatog glumca ili glumice. </a:t>
            </a:r>
          </a:p>
          <a:p>
            <a:r>
              <a:rPr lang="hr-HR" sz="1600" dirty="0">
                <a:solidFill>
                  <a:srgbClr val="0070C0"/>
                </a:solidFill>
              </a:rPr>
              <a:t>Prikupite što više informacija o njemu/njoj i donesite sa sobom </a:t>
            </a:r>
            <a:r>
              <a:rPr lang="hr-HR" sz="1600">
                <a:solidFill>
                  <a:srgbClr val="0070C0"/>
                </a:solidFill>
              </a:rPr>
              <a:t>na sat</a:t>
            </a:r>
            <a:r>
              <a:rPr lang="hr-HR" sz="1600" dirty="0">
                <a:solidFill>
                  <a:srgbClr val="0070C0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959351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C440EB9F40B2B46A1367B1A415FBD08" ma:contentTypeVersion="13" ma:contentTypeDescription="Create a new document." ma:contentTypeScope="" ma:versionID="687e1354fd1f102bca714ff91d5c5580">
  <xsd:schema xmlns:xsd="http://www.w3.org/2001/XMLSchema" xmlns:xs="http://www.w3.org/2001/XMLSchema" xmlns:p="http://schemas.microsoft.com/office/2006/metadata/properties" xmlns:ns3="bc5181c4-fcd9-45fa-ba56-972b2cdced3c" xmlns:ns4="26f38477-cd9e-4a74-ae07-d74695e5afee" targetNamespace="http://schemas.microsoft.com/office/2006/metadata/properties" ma:root="true" ma:fieldsID="1b4c59b3e7c3a6202c94208fbc4e9da5" ns3:_="" ns4:_="">
    <xsd:import namespace="bc5181c4-fcd9-45fa-ba56-972b2cdced3c"/>
    <xsd:import namespace="26f38477-cd9e-4a74-ae07-d74695e5afe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DateTaken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5181c4-fcd9-45fa-ba56-972b2cdced3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6f38477-cd9e-4a74-ae07-d74695e5afee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8245E55-5231-41CC-A242-5E55BAE5006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EF2FE68-315C-4FC1-B92D-6E4C2DD36E6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c5181c4-fcd9-45fa-ba56-972b2cdced3c"/>
    <ds:schemaRef ds:uri="26f38477-cd9e-4a74-ae07-d74695e5afe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B4987699-217F-43C7-95EB-2EB3400F6FC7}">
  <ds:schemaRefs>
    <ds:schemaRef ds:uri="http://schemas.microsoft.com/office/infopath/2007/PartnerControls"/>
    <ds:schemaRef ds:uri="http://purl.org/dc/elements/1.1/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bc5181c4-fcd9-45fa-ba56-972b2cdced3c"/>
    <ds:schemaRef ds:uri="http://purl.org/dc/dcmitype/"/>
    <ds:schemaRef ds:uri="26f38477-cd9e-4a74-ae07-d74695e5afee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534</TotalTime>
  <Words>499</Words>
  <Application>Microsoft Office PowerPoint</Application>
  <PresentationFormat>Široki zaslon</PresentationFormat>
  <Paragraphs>128</Paragraphs>
  <Slides>6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Tema sustava Office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Sandra Štambuk</dc:creator>
  <cp:lastModifiedBy>Sandra Štambuk</cp:lastModifiedBy>
  <cp:revision>11</cp:revision>
  <dcterms:created xsi:type="dcterms:W3CDTF">2021-11-04T23:10:49Z</dcterms:created>
  <dcterms:modified xsi:type="dcterms:W3CDTF">2021-11-05T21:12:13Z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0x0101001C440EB9F40B2B46A1367B1A415FBD08</vt:lpwstr>
  </property>
</Properties>
</file>